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73" r:id="rId2"/>
  </p:sldMasterIdLst>
  <p:notesMasterIdLst>
    <p:notesMasterId r:id="rId16"/>
  </p:notesMasterIdLst>
  <p:sldIdLst>
    <p:sldId id="446" r:id="rId3"/>
    <p:sldId id="484" r:id="rId4"/>
    <p:sldId id="490" r:id="rId5"/>
    <p:sldId id="489" r:id="rId6"/>
    <p:sldId id="482" r:id="rId7"/>
    <p:sldId id="387" r:id="rId8"/>
    <p:sldId id="491" r:id="rId9"/>
    <p:sldId id="495" r:id="rId10"/>
    <p:sldId id="496" r:id="rId11"/>
    <p:sldId id="497" r:id="rId12"/>
    <p:sldId id="485" r:id="rId13"/>
    <p:sldId id="498" r:id="rId14"/>
    <p:sldId id="30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8F121A0-0788-4ADA-A79C-38A2FAB93575}">
          <p14:sldIdLst>
            <p14:sldId id="446"/>
            <p14:sldId id="484"/>
            <p14:sldId id="490"/>
            <p14:sldId id="489"/>
            <p14:sldId id="482"/>
            <p14:sldId id="387"/>
            <p14:sldId id="491"/>
            <p14:sldId id="495"/>
            <p14:sldId id="496"/>
            <p14:sldId id="497"/>
            <p14:sldId id="485"/>
            <p14:sldId id="498"/>
            <p14:sldId id="300"/>
          </p14:sldIdLst>
        </p14:section>
        <p14:section name="Untitled Section" id="{4B60662A-C287-434F-808F-F97B03555F3E}">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extLst>
      <p:ext uri="{19B8F6BF-5375-455C-9EA6-DF929625EA0E}">
        <p15:presenceInfo xmlns:p15="http://schemas.microsoft.com/office/powerpoint/2012/main" xmlns="" userId="c789884d32a8e16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F70"/>
    <a:srgbClr val="CC0000"/>
    <a:srgbClr val="008BBC"/>
    <a:srgbClr val="00668A"/>
    <a:srgbClr val="FFFF3F"/>
    <a:srgbClr val="FBC1C2"/>
    <a:srgbClr val="5C8794"/>
    <a:srgbClr val="83EDDE"/>
    <a:srgbClr val="81DEFF"/>
    <a:srgbClr val="769E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55" autoAdjust="0"/>
    <p:restoredTop sz="94667" autoAdjust="0"/>
  </p:normalViewPr>
  <p:slideViewPr>
    <p:cSldViewPr snapToGrid="0" showGuides="1">
      <p:cViewPr>
        <p:scale>
          <a:sx n="70" d="100"/>
          <a:sy n="70" d="100"/>
        </p:scale>
        <p:origin x="-252" y="240"/>
      </p:cViewPr>
      <p:guideLst>
        <p:guide orient="horz" pos="2160"/>
        <p:guide pos="3840"/>
      </p:guideLst>
    </p:cSldViewPr>
  </p:slideViewPr>
  <p:notesTextViewPr>
    <p:cViewPr>
      <p:scale>
        <a:sx n="1" d="1"/>
        <a:sy n="1" d="1"/>
      </p:scale>
      <p:origin x="0" y="0"/>
    </p:cViewPr>
  </p:notesTextViewPr>
  <p:sorterViewPr>
    <p:cViewPr>
      <p:scale>
        <a:sx n="100" d="100"/>
        <a:sy n="100" d="100"/>
      </p:scale>
      <p:origin x="0" y="2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9EC721-2CBA-4F20-B1E4-1E8864C7FD1D}"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id-ID"/>
        </a:p>
      </dgm:t>
    </dgm:pt>
    <dgm:pt modelId="{FC9F4041-3CDE-41FF-BF13-959805B16D6C}">
      <dgm:prSet/>
      <dgm:spPr/>
      <dgm:t>
        <a:bodyPr/>
        <a:lstStyle/>
        <a:p>
          <a:pPr rtl="0"/>
          <a:r>
            <a:rPr lang="id-ID" b="1" dirty="0" smtClean="0"/>
            <a:t>266 JENIS JF</a:t>
          </a:r>
          <a:endParaRPr lang="id-ID" dirty="0"/>
        </a:p>
      </dgm:t>
    </dgm:pt>
    <dgm:pt modelId="{7854414B-E65C-4AB2-9BA0-B8C19530C6E6}" type="parTrans" cxnId="{25273DE1-F55B-4F60-A5BC-78C13DF7E8DB}">
      <dgm:prSet/>
      <dgm:spPr/>
      <dgm:t>
        <a:bodyPr/>
        <a:lstStyle/>
        <a:p>
          <a:endParaRPr lang="id-ID"/>
        </a:p>
      </dgm:t>
    </dgm:pt>
    <dgm:pt modelId="{5F6540D2-3923-4784-A9BD-3C2CF829E1AE}" type="sibTrans" cxnId="{25273DE1-F55B-4F60-A5BC-78C13DF7E8DB}">
      <dgm:prSet/>
      <dgm:spPr/>
      <dgm:t>
        <a:bodyPr/>
        <a:lstStyle/>
        <a:p>
          <a:endParaRPr lang="id-ID"/>
        </a:p>
      </dgm:t>
    </dgm:pt>
    <dgm:pt modelId="{E3C19D8A-5519-411B-AB26-F105C4B9DE21}">
      <dgm:prSet custT="1"/>
      <dgm:spPr/>
      <dgm:t>
        <a:bodyPr/>
        <a:lstStyle/>
        <a:p>
          <a:pPr rtl="0"/>
          <a:r>
            <a:rPr lang="id-ID" sz="1600" b="1" dirty="0" smtClean="0"/>
            <a:t>57 INSTANSI PEMBINA</a:t>
          </a:r>
          <a:endParaRPr lang="id-ID" sz="1600" dirty="0"/>
        </a:p>
      </dgm:t>
    </dgm:pt>
    <dgm:pt modelId="{0E30D191-28A9-4975-B3D4-067241F384D3}" type="parTrans" cxnId="{53EE0E02-6034-4F21-859E-5A9948613611}">
      <dgm:prSet/>
      <dgm:spPr/>
      <dgm:t>
        <a:bodyPr/>
        <a:lstStyle/>
        <a:p>
          <a:endParaRPr lang="id-ID"/>
        </a:p>
      </dgm:t>
    </dgm:pt>
    <dgm:pt modelId="{0DA9F849-2147-4B1F-9488-F8D2FD5302BB}" type="sibTrans" cxnId="{53EE0E02-6034-4F21-859E-5A9948613611}">
      <dgm:prSet/>
      <dgm:spPr/>
      <dgm:t>
        <a:bodyPr/>
        <a:lstStyle/>
        <a:p>
          <a:endParaRPr lang="id-ID"/>
        </a:p>
      </dgm:t>
    </dgm:pt>
    <dgm:pt modelId="{642BDD57-DAD2-4B3D-BA80-7652DD8FF413}">
      <dgm:prSet custT="1"/>
      <dgm:spPr/>
      <dgm:t>
        <a:bodyPr/>
        <a:lstStyle/>
        <a:p>
          <a:pPr rtl="0"/>
          <a:r>
            <a:rPr lang="id-ID" sz="1800" b="1" dirty="0" smtClean="0"/>
            <a:t>25 RUMPUN JABATAN</a:t>
          </a:r>
          <a:endParaRPr lang="id-ID" sz="1800" dirty="0"/>
        </a:p>
      </dgm:t>
    </dgm:pt>
    <dgm:pt modelId="{9B189BC2-11F7-4C64-89DC-29301E154EBE}" type="parTrans" cxnId="{2ABC2805-18C3-4C5C-A91B-0445103647B3}">
      <dgm:prSet/>
      <dgm:spPr/>
      <dgm:t>
        <a:bodyPr/>
        <a:lstStyle/>
        <a:p>
          <a:endParaRPr lang="id-ID"/>
        </a:p>
      </dgm:t>
    </dgm:pt>
    <dgm:pt modelId="{B6EDADB4-BB8F-4743-BC28-F32DF81A4F69}" type="sibTrans" cxnId="{2ABC2805-18C3-4C5C-A91B-0445103647B3}">
      <dgm:prSet/>
      <dgm:spPr/>
      <dgm:t>
        <a:bodyPr/>
        <a:lstStyle/>
        <a:p>
          <a:endParaRPr lang="id-ID"/>
        </a:p>
      </dgm:t>
    </dgm:pt>
    <dgm:pt modelId="{A4D56787-740A-4A52-A272-12463B127857}" type="pres">
      <dgm:prSet presAssocID="{E29EC721-2CBA-4F20-B1E4-1E8864C7FD1D}" presName="compositeShape" presStyleCnt="0">
        <dgm:presLayoutVars>
          <dgm:dir/>
          <dgm:resizeHandles/>
        </dgm:presLayoutVars>
      </dgm:prSet>
      <dgm:spPr/>
      <dgm:t>
        <a:bodyPr/>
        <a:lstStyle/>
        <a:p>
          <a:endParaRPr lang="id-ID"/>
        </a:p>
      </dgm:t>
    </dgm:pt>
    <dgm:pt modelId="{CC927AA2-8E23-4F7D-888F-39015C9B327F}" type="pres">
      <dgm:prSet presAssocID="{E29EC721-2CBA-4F20-B1E4-1E8864C7FD1D}" presName="pyramid" presStyleLbl="node1" presStyleIdx="0" presStyleCnt="1" custLinFactNeighborX="-2431" custLinFactNeighborY="246"/>
      <dgm:spPr/>
    </dgm:pt>
    <dgm:pt modelId="{163B1D49-D3B6-4833-B82B-FC2DF0DB6CEB}" type="pres">
      <dgm:prSet presAssocID="{E29EC721-2CBA-4F20-B1E4-1E8864C7FD1D}" presName="theList" presStyleCnt="0"/>
      <dgm:spPr/>
    </dgm:pt>
    <dgm:pt modelId="{8D577DD4-046B-4582-B81C-8DD5FE2EBDE8}" type="pres">
      <dgm:prSet presAssocID="{FC9F4041-3CDE-41FF-BF13-959805B16D6C}" presName="aNode" presStyleLbl="fgAcc1" presStyleIdx="0" presStyleCnt="3" custScaleY="56453">
        <dgm:presLayoutVars>
          <dgm:bulletEnabled val="1"/>
        </dgm:presLayoutVars>
      </dgm:prSet>
      <dgm:spPr/>
      <dgm:t>
        <a:bodyPr/>
        <a:lstStyle/>
        <a:p>
          <a:endParaRPr lang="id-ID"/>
        </a:p>
      </dgm:t>
    </dgm:pt>
    <dgm:pt modelId="{8DBDA06A-C8B7-4356-95FD-D44E986B846D}" type="pres">
      <dgm:prSet presAssocID="{FC9F4041-3CDE-41FF-BF13-959805B16D6C}" presName="aSpace" presStyleCnt="0"/>
      <dgm:spPr/>
    </dgm:pt>
    <dgm:pt modelId="{ED589053-E427-45DC-BFA3-9C8C7930B3A5}" type="pres">
      <dgm:prSet presAssocID="{E3C19D8A-5519-411B-AB26-F105C4B9DE21}" presName="aNode" presStyleLbl="fgAcc1" presStyleIdx="1" presStyleCnt="3" custScaleX="110578" custScaleY="54235" custLinFactNeighborX="758">
        <dgm:presLayoutVars>
          <dgm:bulletEnabled val="1"/>
        </dgm:presLayoutVars>
      </dgm:prSet>
      <dgm:spPr/>
      <dgm:t>
        <a:bodyPr/>
        <a:lstStyle/>
        <a:p>
          <a:endParaRPr lang="id-ID"/>
        </a:p>
      </dgm:t>
    </dgm:pt>
    <dgm:pt modelId="{5C5508B1-AC2C-4D72-9C49-9440D4B62DAF}" type="pres">
      <dgm:prSet presAssocID="{E3C19D8A-5519-411B-AB26-F105C4B9DE21}" presName="aSpace" presStyleCnt="0"/>
      <dgm:spPr/>
    </dgm:pt>
    <dgm:pt modelId="{E893191E-A904-4B61-B350-3F02E8A12DD9}" type="pres">
      <dgm:prSet presAssocID="{642BDD57-DAD2-4B3D-BA80-7652DD8FF413}" presName="aNode" presStyleLbl="fgAcc1" presStyleIdx="2" presStyleCnt="3" custScaleX="111894" custScaleY="46485">
        <dgm:presLayoutVars>
          <dgm:bulletEnabled val="1"/>
        </dgm:presLayoutVars>
      </dgm:prSet>
      <dgm:spPr/>
      <dgm:t>
        <a:bodyPr/>
        <a:lstStyle/>
        <a:p>
          <a:endParaRPr lang="id-ID"/>
        </a:p>
      </dgm:t>
    </dgm:pt>
    <dgm:pt modelId="{D5807B0B-2ECA-4333-B3FB-AB9FE80AB87C}" type="pres">
      <dgm:prSet presAssocID="{642BDD57-DAD2-4B3D-BA80-7652DD8FF413}" presName="aSpace" presStyleCnt="0"/>
      <dgm:spPr/>
    </dgm:pt>
  </dgm:ptLst>
  <dgm:cxnLst>
    <dgm:cxn modelId="{53EE0E02-6034-4F21-859E-5A9948613611}" srcId="{E29EC721-2CBA-4F20-B1E4-1E8864C7FD1D}" destId="{E3C19D8A-5519-411B-AB26-F105C4B9DE21}" srcOrd="1" destOrd="0" parTransId="{0E30D191-28A9-4975-B3D4-067241F384D3}" sibTransId="{0DA9F849-2147-4B1F-9488-F8D2FD5302BB}"/>
    <dgm:cxn modelId="{2ABC2805-18C3-4C5C-A91B-0445103647B3}" srcId="{E29EC721-2CBA-4F20-B1E4-1E8864C7FD1D}" destId="{642BDD57-DAD2-4B3D-BA80-7652DD8FF413}" srcOrd="2" destOrd="0" parTransId="{9B189BC2-11F7-4C64-89DC-29301E154EBE}" sibTransId="{B6EDADB4-BB8F-4743-BC28-F32DF81A4F69}"/>
    <dgm:cxn modelId="{25273DE1-F55B-4F60-A5BC-78C13DF7E8DB}" srcId="{E29EC721-2CBA-4F20-B1E4-1E8864C7FD1D}" destId="{FC9F4041-3CDE-41FF-BF13-959805B16D6C}" srcOrd="0" destOrd="0" parTransId="{7854414B-E65C-4AB2-9BA0-B8C19530C6E6}" sibTransId="{5F6540D2-3923-4784-A9BD-3C2CF829E1AE}"/>
    <dgm:cxn modelId="{1253EFFC-6710-48BC-A585-C9FD98EFFADB}" type="presOf" srcId="{FC9F4041-3CDE-41FF-BF13-959805B16D6C}" destId="{8D577DD4-046B-4582-B81C-8DD5FE2EBDE8}" srcOrd="0" destOrd="0" presId="urn:microsoft.com/office/officeart/2005/8/layout/pyramid2"/>
    <dgm:cxn modelId="{33D79B4E-4CA5-4A37-974A-AC25240AD21F}" type="presOf" srcId="{E3C19D8A-5519-411B-AB26-F105C4B9DE21}" destId="{ED589053-E427-45DC-BFA3-9C8C7930B3A5}" srcOrd="0" destOrd="0" presId="urn:microsoft.com/office/officeart/2005/8/layout/pyramid2"/>
    <dgm:cxn modelId="{3035CD03-506F-4119-B4B3-72C8E3155A84}" type="presOf" srcId="{E29EC721-2CBA-4F20-B1E4-1E8864C7FD1D}" destId="{A4D56787-740A-4A52-A272-12463B127857}" srcOrd="0" destOrd="0" presId="urn:microsoft.com/office/officeart/2005/8/layout/pyramid2"/>
    <dgm:cxn modelId="{81ED74BD-08FB-4DC9-A088-FD92A9B39114}" type="presOf" srcId="{642BDD57-DAD2-4B3D-BA80-7652DD8FF413}" destId="{E893191E-A904-4B61-B350-3F02E8A12DD9}" srcOrd="0" destOrd="0" presId="urn:microsoft.com/office/officeart/2005/8/layout/pyramid2"/>
    <dgm:cxn modelId="{1DD0CB96-11BF-453C-825F-91DB4A581447}" type="presParOf" srcId="{A4D56787-740A-4A52-A272-12463B127857}" destId="{CC927AA2-8E23-4F7D-888F-39015C9B327F}" srcOrd="0" destOrd="0" presId="urn:microsoft.com/office/officeart/2005/8/layout/pyramid2"/>
    <dgm:cxn modelId="{22FC6658-BF50-4C1F-B078-4F4AEA0050EF}" type="presParOf" srcId="{A4D56787-740A-4A52-A272-12463B127857}" destId="{163B1D49-D3B6-4833-B82B-FC2DF0DB6CEB}" srcOrd="1" destOrd="0" presId="urn:microsoft.com/office/officeart/2005/8/layout/pyramid2"/>
    <dgm:cxn modelId="{92D4A553-6317-4C28-8FDD-9130F1774402}" type="presParOf" srcId="{163B1D49-D3B6-4833-B82B-FC2DF0DB6CEB}" destId="{8D577DD4-046B-4582-B81C-8DD5FE2EBDE8}" srcOrd="0" destOrd="0" presId="urn:microsoft.com/office/officeart/2005/8/layout/pyramid2"/>
    <dgm:cxn modelId="{61CAB04E-0413-4DD3-BCC5-31B1F6127B64}" type="presParOf" srcId="{163B1D49-D3B6-4833-B82B-FC2DF0DB6CEB}" destId="{8DBDA06A-C8B7-4356-95FD-D44E986B846D}" srcOrd="1" destOrd="0" presId="urn:microsoft.com/office/officeart/2005/8/layout/pyramid2"/>
    <dgm:cxn modelId="{7822E622-77CF-4477-AEBC-45DD88CCED9E}" type="presParOf" srcId="{163B1D49-D3B6-4833-B82B-FC2DF0DB6CEB}" destId="{ED589053-E427-45DC-BFA3-9C8C7930B3A5}" srcOrd="2" destOrd="0" presId="urn:microsoft.com/office/officeart/2005/8/layout/pyramid2"/>
    <dgm:cxn modelId="{13B22DD1-AF69-42E7-9296-F877823EBC98}" type="presParOf" srcId="{163B1D49-D3B6-4833-B82B-FC2DF0DB6CEB}" destId="{5C5508B1-AC2C-4D72-9C49-9440D4B62DAF}" srcOrd="3" destOrd="0" presId="urn:microsoft.com/office/officeart/2005/8/layout/pyramid2"/>
    <dgm:cxn modelId="{6E1095A6-4103-4732-A9F8-4BCC801C300E}" type="presParOf" srcId="{163B1D49-D3B6-4833-B82B-FC2DF0DB6CEB}" destId="{E893191E-A904-4B61-B350-3F02E8A12DD9}" srcOrd="4" destOrd="0" presId="urn:microsoft.com/office/officeart/2005/8/layout/pyramid2"/>
    <dgm:cxn modelId="{EB436D7A-E00E-4646-A3E7-0620334BB69D}" type="presParOf" srcId="{163B1D49-D3B6-4833-B82B-FC2DF0DB6CEB}" destId="{D5807B0B-2ECA-4333-B3FB-AB9FE80AB87C}"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DD99E5-6E90-4E3C-94AF-3809CD61EC70}"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id-ID"/>
        </a:p>
      </dgm:t>
    </dgm:pt>
    <dgm:pt modelId="{CF804A96-A115-475D-B003-050A22F01986}">
      <dgm:prSet/>
      <dgm:spPr>
        <a:solidFill>
          <a:srgbClr val="00B050">
            <a:alpha val="90000"/>
          </a:srgbClr>
        </a:solidFill>
      </dgm:spPr>
      <dgm:t>
        <a:bodyPr/>
        <a:lstStyle/>
        <a:p>
          <a:pPr rtl="0"/>
          <a:r>
            <a:rPr lang="id-ID" b="1" smtClean="0">
              <a:solidFill>
                <a:schemeClr val="bg1"/>
              </a:solidFill>
            </a:rPr>
            <a:t>JUMLAH PNS 38.594</a:t>
          </a:r>
          <a:endParaRPr lang="id-ID">
            <a:solidFill>
              <a:schemeClr val="bg1"/>
            </a:solidFill>
          </a:endParaRPr>
        </a:p>
      </dgm:t>
    </dgm:pt>
    <dgm:pt modelId="{6DBE4A87-645F-4D3B-AF91-3DAE7524C51E}" type="parTrans" cxnId="{8D6E879B-0EDE-44FD-8CD9-6309F333B70D}">
      <dgm:prSet/>
      <dgm:spPr/>
      <dgm:t>
        <a:bodyPr/>
        <a:lstStyle/>
        <a:p>
          <a:endParaRPr lang="id-ID"/>
        </a:p>
      </dgm:t>
    </dgm:pt>
    <dgm:pt modelId="{CD3B9227-4640-4A21-A3AA-A85DF20937D0}" type="sibTrans" cxnId="{8D6E879B-0EDE-44FD-8CD9-6309F333B70D}">
      <dgm:prSet/>
      <dgm:spPr/>
      <dgm:t>
        <a:bodyPr/>
        <a:lstStyle/>
        <a:p>
          <a:endParaRPr lang="id-ID"/>
        </a:p>
      </dgm:t>
    </dgm:pt>
    <dgm:pt modelId="{66025606-9136-4CFC-866B-96FA0A927BD8}">
      <dgm:prSet/>
      <dgm:spPr>
        <a:solidFill>
          <a:srgbClr val="0070C0">
            <a:alpha val="90000"/>
          </a:srgbClr>
        </a:solidFill>
      </dgm:spPr>
      <dgm:t>
        <a:bodyPr/>
        <a:lstStyle/>
        <a:p>
          <a:pPr rtl="0"/>
          <a:r>
            <a:rPr lang="id-ID" b="1" smtClean="0">
              <a:solidFill>
                <a:schemeClr val="bg1"/>
              </a:solidFill>
            </a:rPr>
            <a:t>105 JENIS JABFUNG</a:t>
          </a:r>
          <a:endParaRPr lang="id-ID">
            <a:solidFill>
              <a:schemeClr val="bg1"/>
            </a:solidFill>
          </a:endParaRPr>
        </a:p>
      </dgm:t>
    </dgm:pt>
    <dgm:pt modelId="{FC6EB5F9-3436-4D9D-84B4-960461427119}" type="parTrans" cxnId="{62D80CF0-7A5B-4A00-9C32-9E27621E2CFB}">
      <dgm:prSet/>
      <dgm:spPr/>
      <dgm:t>
        <a:bodyPr/>
        <a:lstStyle/>
        <a:p>
          <a:endParaRPr lang="id-ID"/>
        </a:p>
      </dgm:t>
    </dgm:pt>
    <dgm:pt modelId="{3214C802-77CF-4ECE-B931-93793D2DD315}" type="sibTrans" cxnId="{62D80CF0-7A5B-4A00-9C32-9E27621E2CFB}">
      <dgm:prSet/>
      <dgm:spPr/>
      <dgm:t>
        <a:bodyPr/>
        <a:lstStyle/>
        <a:p>
          <a:endParaRPr lang="id-ID"/>
        </a:p>
      </dgm:t>
    </dgm:pt>
    <dgm:pt modelId="{C398A774-A9C2-4A80-8EC1-E521444976C5}">
      <dgm:prSet/>
      <dgm:spPr>
        <a:solidFill>
          <a:srgbClr val="FBC1C2">
            <a:alpha val="90000"/>
          </a:srgbClr>
        </a:solidFill>
      </dgm:spPr>
      <dgm:t>
        <a:bodyPr/>
        <a:lstStyle/>
        <a:p>
          <a:pPr rtl="0"/>
          <a:r>
            <a:rPr lang="id-ID" b="1" smtClean="0"/>
            <a:t>27.540 PEJABAT FUNGSIONAL</a:t>
          </a:r>
          <a:endParaRPr lang="id-ID"/>
        </a:p>
      </dgm:t>
    </dgm:pt>
    <dgm:pt modelId="{0A7AB5BE-F571-42DE-A883-ED866F016104}" type="parTrans" cxnId="{960BC7A2-66D3-43BD-BB37-5C1345C296DA}">
      <dgm:prSet/>
      <dgm:spPr/>
      <dgm:t>
        <a:bodyPr/>
        <a:lstStyle/>
        <a:p>
          <a:endParaRPr lang="id-ID"/>
        </a:p>
      </dgm:t>
    </dgm:pt>
    <dgm:pt modelId="{A6C6F296-5338-4BD2-91CE-F306600CEE61}" type="sibTrans" cxnId="{960BC7A2-66D3-43BD-BB37-5C1345C296DA}">
      <dgm:prSet/>
      <dgm:spPr/>
      <dgm:t>
        <a:bodyPr/>
        <a:lstStyle/>
        <a:p>
          <a:endParaRPr lang="id-ID"/>
        </a:p>
      </dgm:t>
    </dgm:pt>
    <dgm:pt modelId="{F702B198-B578-48CE-BA07-6F051AF030C9}">
      <dgm:prSet/>
      <dgm:spPr>
        <a:solidFill>
          <a:srgbClr val="137F70">
            <a:alpha val="90000"/>
          </a:srgbClr>
        </a:solidFill>
      </dgm:spPr>
      <dgm:t>
        <a:bodyPr/>
        <a:lstStyle/>
        <a:p>
          <a:pPr rtl="0"/>
          <a:r>
            <a:rPr lang="id-ID" b="1" smtClean="0">
              <a:solidFill>
                <a:schemeClr val="bg1"/>
              </a:solidFill>
            </a:rPr>
            <a:t>1.109 STRUKTURAL</a:t>
          </a:r>
          <a:endParaRPr lang="id-ID">
            <a:solidFill>
              <a:schemeClr val="bg1"/>
            </a:solidFill>
          </a:endParaRPr>
        </a:p>
      </dgm:t>
    </dgm:pt>
    <dgm:pt modelId="{13AE19CE-7D6E-4468-A946-76BA917C10AA}" type="parTrans" cxnId="{56321003-F706-435F-B044-C68859FD1D5D}">
      <dgm:prSet/>
      <dgm:spPr/>
      <dgm:t>
        <a:bodyPr/>
        <a:lstStyle/>
        <a:p>
          <a:endParaRPr lang="id-ID"/>
        </a:p>
      </dgm:t>
    </dgm:pt>
    <dgm:pt modelId="{5D3880F4-9E9D-4819-87B6-86E187F5F961}" type="sibTrans" cxnId="{56321003-F706-435F-B044-C68859FD1D5D}">
      <dgm:prSet/>
      <dgm:spPr/>
      <dgm:t>
        <a:bodyPr/>
        <a:lstStyle/>
        <a:p>
          <a:endParaRPr lang="id-ID"/>
        </a:p>
      </dgm:t>
    </dgm:pt>
    <dgm:pt modelId="{11515A73-1512-4E8C-8FF6-9424BC5C0E7E}">
      <dgm:prSet/>
      <dgm:spPr>
        <a:solidFill>
          <a:srgbClr val="FFFF3F">
            <a:alpha val="90000"/>
          </a:srgbClr>
        </a:solidFill>
      </dgm:spPr>
      <dgm:t>
        <a:bodyPr/>
        <a:lstStyle/>
        <a:p>
          <a:pPr rtl="0"/>
          <a:r>
            <a:rPr lang="id-ID" b="1" smtClean="0"/>
            <a:t>9.945 PELAKSANA</a:t>
          </a:r>
          <a:endParaRPr lang="id-ID"/>
        </a:p>
      </dgm:t>
    </dgm:pt>
    <dgm:pt modelId="{6516200A-4BD0-4FA5-9C99-8869BC172871}" type="parTrans" cxnId="{A7AC1C53-FD02-475F-ABDB-5306217DDC44}">
      <dgm:prSet/>
      <dgm:spPr/>
      <dgm:t>
        <a:bodyPr/>
        <a:lstStyle/>
        <a:p>
          <a:endParaRPr lang="id-ID"/>
        </a:p>
      </dgm:t>
    </dgm:pt>
    <dgm:pt modelId="{E4D693DA-E081-4B7F-BB99-6C8519EFA078}" type="sibTrans" cxnId="{A7AC1C53-FD02-475F-ABDB-5306217DDC44}">
      <dgm:prSet/>
      <dgm:spPr/>
      <dgm:t>
        <a:bodyPr/>
        <a:lstStyle/>
        <a:p>
          <a:endParaRPr lang="id-ID"/>
        </a:p>
      </dgm:t>
    </dgm:pt>
    <dgm:pt modelId="{91343F1F-17F3-4562-82AB-92C73B1324E4}" type="pres">
      <dgm:prSet presAssocID="{78DD99E5-6E90-4E3C-94AF-3809CD61EC70}" presName="compositeShape" presStyleCnt="0">
        <dgm:presLayoutVars>
          <dgm:dir/>
          <dgm:resizeHandles/>
        </dgm:presLayoutVars>
      </dgm:prSet>
      <dgm:spPr/>
      <dgm:t>
        <a:bodyPr/>
        <a:lstStyle/>
        <a:p>
          <a:endParaRPr lang="id-ID"/>
        </a:p>
      </dgm:t>
    </dgm:pt>
    <dgm:pt modelId="{B85CB0BC-FC52-4258-8DED-29B6545CD701}" type="pres">
      <dgm:prSet presAssocID="{78DD99E5-6E90-4E3C-94AF-3809CD61EC70}" presName="pyramid" presStyleLbl="node1" presStyleIdx="0" presStyleCnt="1" custScaleX="142614" custLinFactNeighborX="7740" custLinFactNeighborY="258"/>
      <dgm:spPr>
        <a:solidFill>
          <a:schemeClr val="tx2">
            <a:lumMod val="50000"/>
          </a:schemeClr>
        </a:solidFill>
      </dgm:spPr>
    </dgm:pt>
    <dgm:pt modelId="{D44D0A5B-089E-4CE0-8A60-C47D26137C20}" type="pres">
      <dgm:prSet presAssocID="{78DD99E5-6E90-4E3C-94AF-3809CD61EC70}" presName="theList" presStyleCnt="0"/>
      <dgm:spPr/>
    </dgm:pt>
    <dgm:pt modelId="{98A67D5C-C847-46F8-86C6-BD7F2824B962}" type="pres">
      <dgm:prSet presAssocID="{CF804A96-A115-475D-B003-050A22F01986}" presName="aNode" presStyleLbl="fgAcc1" presStyleIdx="0" presStyleCnt="5">
        <dgm:presLayoutVars>
          <dgm:bulletEnabled val="1"/>
        </dgm:presLayoutVars>
      </dgm:prSet>
      <dgm:spPr/>
      <dgm:t>
        <a:bodyPr/>
        <a:lstStyle/>
        <a:p>
          <a:endParaRPr lang="id-ID"/>
        </a:p>
      </dgm:t>
    </dgm:pt>
    <dgm:pt modelId="{4EC53179-E6D3-4539-87F7-8ECC9CFB0938}" type="pres">
      <dgm:prSet presAssocID="{CF804A96-A115-475D-B003-050A22F01986}" presName="aSpace" presStyleCnt="0"/>
      <dgm:spPr/>
    </dgm:pt>
    <dgm:pt modelId="{BBB62E90-9024-4675-A916-1F9C67EE9EC0}" type="pres">
      <dgm:prSet presAssocID="{66025606-9136-4CFC-866B-96FA0A927BD8}" presName="aNode" presStyleLbl="fgAcc1" presStyleIdx="1" presStyleCnt="5">
        <dgm:presLayoutVars>
          <dgm:bulletEnabled val="1"/>
        </dgm:presLayoutVars>
      </dgm:prSet>
      <dgm:spPr/>
      <dgm:t>
        <a:bodyPr/>
        <a:lstStyle/>
        <a:p>
          <a:endParaRPr lang="id-ID"/>
        </a:p>
      </dgm:t>
    </dgm:pt>
    <dgm:pt modelId="{E38D3EB9-6031-405B-BAB2-464E3D2AA37D}" type="pres">
      <dgm:prSet presAssocID="{66025606-9136-4CFC-866B-96FA0A927BD8}" presName="aSpace" presStyleCnt="0"/>
      <dgm:spPr/>
    </dgm:pt>
    <dgm:pt modelId="{D8F8129C-8D72-491F-B278-80E657548E91}" type="pres">
      <dgm:prSet presAssocID="{C398A774-A9C2-4A80-8EC1-E521444976C5}" presName="aNode" presStyleLbl="fgAcc1" presStyleIdx="2" presStyleCnt="5">
        <dgm:presLayoutVars>
          <dgm:bulletEnabled val="1"/>
        </dgm:presLayoutVars>
      </dgm:prSet>
      <dgm:spPr/>
      <dgm:t>
        <a:bodyPr/>
        <a:lstStyle/>
        <a:p>
          <a:endParaRPr lang="id-ID"/>
        </a:p>
      </dgm:t>
    </dgm:pt>
    <dgm:pt modelId="{D6CD5300-B6ED-4362-80D5-90932BCA958D}" type="pres">
      <dgm:prSet presAssocID="{C398A774-A9C2-4A80-8EC1-E521444976C5}" presName="aSpace" presStyleCnt="0"/>
      <dgm:spPr/>
    </dgm:pt>
    <dgm:pt modelId="{768B0A8B-7E23-445B-8487-4A51EA0B3F22}" type="pres">
      <dgm:prSet presAssocID="{F702B198-B578-48CE-BA07-6F051AF030C9}" presName="aNode" presStyleLbl="fgAcc1" presStyleIdx="3" presStyleCnt="5">
        <dgm:presLayoutVars>
          <dgm:bulletEnabled val="1"/>
        </dgm:presLayoutVars>
      </dgm:prSet>
      <dgm:spPr/>
      <dgm:t>
        <a:bodyPr/>
        <a:lstStyle/>
        <a:p>
          <a:endParaRPr lang="id-ID"/>
        </a:p>
      </dgm:t>
    </dgm:pt>
    <dgm:pt modelId="{B06AA79B-000C-4166-9B11-0D6FEC76F605}" type="pres">
      <dgm:prSet presAssocID="{F702B198-B578-48CE-BA07-6F051AF030C9}" presName="aSpace" presStyleCnt="0"/>
      <dgm:spPr/>
    </dgm:pt>
    <dgm:pt modelId="{53BEC33D-3544-4D7A-8517-9FA0AAE2669A}" type="pres">
      <dgm:prSet presAssocID="{11515A73-1512-4E8C-8FF6-9424BC5C0E7E}" presName="aNode" presStyleLbl="fgAcc1" presStyleIdx="4" presStyleCnt="5">
        <dgm:presLayoutVars>
          <dgm:bulletEnabled val="1"/>
        </dgm:presLayoutVars>
      </dgm:prSet>
      <dgm:spPr/>
      <dgm:t>
        <a:bodyPr/>
        <a:lstStyle/>
        <a:p>
          <a:endParaRPr lang="id-ID"/>
        </a:p>
      </dgm:t>
    </dgm:pt>
    <dgm:pt modelId="{CC000686-D5D8-46CD-A10F-00FD109A233E}" type="pres">
      <dgm:prSet presAssocID="{11515A73-1512-4E8C-8FF6-9424BC5C0E7E}" presName="aSpace" presStyleCnt="0"/>
      <dgm:spPr/>
    </dgm:pt>
  </dgm:ptLst>
  <dgm:cxnLst>
    <dgm:cxn modelId="{1EC9FEF9-8DA2-4A7A-ABAC-AD9AB9059A51}" type="presOf" srcId="{C398A774-A9C2-4A80-8EC1-E521444976C5}" destId="{D8F8129C-8D72-491F-B278-80E657548E91}" srcOrd="0" destOrd="0" presId="urn:microsoft.com/office/officeart/2005/8/layout/pyramid2"/>
    <dgm:cxn modelId="{7BE81ED2-CF51-4EF8-8069-84C8B0F3AC09}" type="presOf" srcId="{F702B198-B578-48CE-BA07-6F051AF030C9}" destId="{768B0A8B-7E23-445B-8487-4A51EA0B3F22}" srcOrd="0" destOrd="0" presId="urn:microsoft.com/office/officeart/2005/8/layout/pyramid2"/>
    <dgm:cxn modelId="{8D6E879B-0EDE-44FD-8CD9-6309F333B70D}" srcId="{78DD99E5-6E90-4E3C-94AF-3809CD61EC70}" destId="{CF804A96-A115-475D-B003-050A22F01986}" srcOrd="0" destOrd="0" parTransId="{6DBE4A87-645F-4D3B-AF91-3DAE7524C51E}" sibTransId="{CD3B9227-4640-4A21-A3AA-A85DF20937D0}"/>
    <dgm:cxn modelId="{2170C93C-1572-48EC-8F5F-873EC2A92F25}" type="presOf" srcId="{66025606-9136-4CFC-866B-96FA0A927BD8}" destId="{BBB62E90-9024-4675-A916-1F9C67EE9EC0}" srcOrd="0" destOrd="0" presId="urn:microsoft.com/office/officeart/2005/8/layout/pyramid2"/>
    <dgm:cxn modelId="{1E2570C9-2125-4AD8-9A4A-ACA2E5417C82}" type="presOf" srcId="{CF804A96-A115-475D-B003-050A22F01986}" destId="{98A67D5C-C847-46F8-86C6-BD7F2824B962}" srcOrd="0" destOrd="0" presId="urn:microsoft.com/office/officeart/2005/8/layout/pyramid2"/>
    <dgm:cxn modelId="{A7AC1C53-FD02-475F-ABDB-5306217DDC44}" srcId="{78DD99E5-6E90-4E3C-94AF-3809CD61EC70}" destId="{11515A73-1512-4E8C-8FF6-9424BC5C0E7E}" srcOrd="4" destOrd="0" parTransId="{6516200A-4BD0-4FA5-9C99-8869BC172871}" sibTransId="{E4D693DA-E081-4B7F-BB99-6C8519EFA078}"/>
    <dgm:cxn modelId="{541E64B0-56AD-48C5-912D-C049FBF90798}" type="presOf" srcId="{78DD99E5-6E90-4E3C-94AF-3809CD61EC70}" destId="{91343F1F-17F3-4562-82AB-92C73B1324E4}" srcOrd="0" destOrd="0" presId="urn:microsoft.com/office/officeart/2005/8/layout/pyramid2"/>
    <dgm:cxn modelId="{960BC7A2-66D3-43BD-BB37-5C1345C296DA}" srcId="{78DD99E5-6E90-4E3C-94AF-3809CD61EC70}" destId="{C398A774-A9C2-4A80-8EC1-E521444976C5}" srcOrd="2" destOrd="0" parTransId="{0A7AB5BE-F571-42DE-A883-ED866F016104}" sibTransId="{A6C6F296-5338-4BD2-91CE-F306600CEE61}"/>
    <dgm:cxn modelId="{221BD66D-CE3B-4590-87C9-EAD9339F8741}" type="presOf" srcId="{11515A73-1512-4E8C-8FF6-9424BC5C0E7E}" destId="{53BEC33D-3544-4D7A-8517-9FA0AAE2669A}" srcOrd="0" destOrd="0" presId="urn:microsoft.com/office/officeart/2005/8/layout/pyramid2"/>
    <dgm:cxn modelId="{62D80CF0-7A5B-4A00-9C32-9E27621E2CFB}" srcId="{78DD99E5-6E90-4E3C-94AF-3809CD61EC70}" destId="{66025606-9136-4CFC-866B-96FA0A927BD8}" srcOrd="1" destOrd="0" parTransId="{FC6EB5F9-3436-4D9D-84B4-960461427119}" sibTransId="{3214C802-77CF-4ECE-B931-93793D2DD315}"/>
    <dgm:cxn modelId="{56321003-F706-435F-B044-C68859FD1D5D}" srcId="{78DD99E5-6E90-4E3C-94AF-3809CD61EC70}" destId="{F702B198-B578-48CE-BA07-6F051AF030C9}" srcOrd="3" destOrd="0" parTransId="{13AE19CE-7D6E-4468-A946-76BA917C10AA}" sibTransId="{5D3880F4-9E9D-4819-87B6-86E187F5F961}"/>
    <dgm:cxn modelId="{9C1B7940-C709-4C44-ABA4-FB0FFD61A5C0}" type="presParOf" srcId="{91343F1F-17F3-4562-82AB-92C73B1324E4}" destId="{B85CB0BC-FC52-4258-8DED-29B6545CD701}" srcOrd="0" destOrd="0" presId="urn:microsoft.com/office/officeart/2005/8/layout/pyramid2"/>
    <dgm:cxn modelId="{5841CCAC-B8C9-47A6-A360-2B23237EA9C3}" type="presParOf" srcId="{91343F1F-17F3-4562-82AB-92C73B1324E4}" destId="{D44D0A5B-089E-4CE0-8A60-C47D26137C20}" srcOrd="1" destOrd="0" presId="urn:microsoft.com/office/officeart/2005/8/layout/pyramid2"/>
    <dgm:cxn modelId="{42F771C0-1C6C-4F88-9104-1B7990C6E3C5}" type="presParOf" srcId="{D44D0A5B-089E-4CE0-8A60-C47D26137C20}" destId="{98A67D5C-C847-46F8-86C6-BD7F2824B962}" srcOrd="0" destOrd="0" presId="urn:microsoft.com/office/officeart/2005/8/layout/pyramid2"/>
    <dgm:cxn modelId="{C21E7759-FBD9-457E-89C4-426A2158322B}" type="presParOf" srcId="{D44D0A5B-089E-4CE0-8A60-C47D26137C20}" destId="{4EC53179-E6D3-4539-87F7-8ECC9CFB0938}" srcOrd="1" destOrd="0" presId="urn:microsoft.com/office/officeart/2005/8/layout/pyramid2"/>
    <dgm:cxn modelId="{0404EBA2-260D-4EF1-B3A9-775EEC0CEC82}" type="presParOf" srcId="{D44D0A5B-089E-4CE0-8A60-C47D26137C20}" destId="{BBB62E90-9024-4675-A916-1F9C67EE9EC0}" srcOrd="2" destOrd="0" presId="urn:microsoft.com/office/officeart/2005/8/layout/pyramid2"/>
    <dgm:cxn modelId="{48620DF5-DBDE-4A32-A24E-D87C9D761E1E}" type="presParOf" srcId="{D44D0A5B-089E-4CE0-8A60-C47D26137C20}" destId="{E38D3EB9-6031-405B-BAB2-464E3D2AA37D}" srcOrd="3" destOrd="0" presId="urn:microsoft.com/office/officeart/2005/8/layout/pyramid2"/>
    <dgm:cxn modelId="{A65D0BCB-3372-452B-8DB6-C285F5438440}" type="presParOf" srcId="{D44D0A5B-089E-4CE0-8A60-C47D26137C20}" destId="{D8F8129C-8D72-491F-B278-80E657548E91}" srcOrd="4" destOrd="0" presId="urn:microsoft.com/office/officeart/2005/8/layout/pyramid2"/>
    <dgm:cxn modelId="{A372BDCD-616F-4620-9619-9B5A8AE90844}" type="presParOf" srcId="{D44D0A5B-089E-4CE0-8A60-C47D26137C20}" destId="{D6CD5300-B6ED-4362-80D5-90932BCA958D}" srcOrd="5" destOrd="0" presId="urn:microsoft.com/office/officeart/2005/8/layout/pyramid2"/>
    <dgm:cxn modelId="{CCA9D313-5FF0-4396-92A5-8DA3D6D4E625}" type="presParOf" srcId="{D44D0A5B-089E-4CE0-8A60-C47D26137C20}" destId="{768B0A8B-7E23-445B-8487-4A51EA0B3F22}" srcOrd="6" destOrd="0" presId="urn:microsoft.com/office/officeart/2005/8/layout/pyramid2"/>
    <dgm:cxn modelId="{DBA69F3E-2D8F-432D-9042-06878F3C10FD}" type="presParOf" srcId="{D44D0A5B-089E-4CE0-8A60-C47D26137C20}" destId="{B06AA79B-000C-4166-9B11-0D6FEC76F605}" srcOrd="7" destOrd="0" presId="urn:microsoft.com/office/officeart/2005/8/layout/pyramid2"/>
    <dgm:cxn modelId="{24795A52-5492-4C64-AA91-C87DE007389E}" type="presParOf" srcId="{D44D0A5B-089E-4CE0-8A60-C47D26137C20}" destId="{53BEC33D-3544-4D7A-8517-9FA0AAE2669A}" srcOrd="8" destOrd="0" presId="urn:microsoft.com/office/officeart/2005/8/layout/pyramid2"/>
    <dgm:cxn modelId="{1388C72E-F135-47BA-87EC-C150B1FA4567}" type="presParOf" srcId="{D44D0A5B-089E-4CE0-8A60-C47D26137C20}" destId="{CC000686-D5D8-46CD-A10F-00FD109A233E}" srcOrd="9" destOrd="0" presId="urn:microsoft.com/office/officeart/2005/8/layout/pyramid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286B2F-4050-400E-93A5-8F79D6D3C5A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id-ID"/>
        </a:p>
      </dgm:t>
    </dgm:pt>
    <dgm:pt modelId="{7AC1DCE8-B8C7-4035-8AB2-475315E3F7FA}">
      <dgm:prSet phldrT="[Text]">
        <dgm:style>
          <a:lnRef idx="2">
            <a:schemeClr val="accent3"/>
          </a:lnRef>
          <a:fillRef idx="1">
            <a:schemeClr val="lt1"/>
          </a:fillRef>
          <a:effectRef idx="0">
            <a:schemeClr val="accent3"/>
          </a:effectRef>
          <a:fontRef idx="minor">
            <a:schemeClr val="dk1"/>
          </a:fontRef>
        </dgm:style>
      </dgm:prSet>
      <dgm:spPr>
        <a:solidFill>
          <a:srgbClr val="FFC000"/>
        </a:solidFill>
      </dgm:spPr>
      <dgm:t>
        <a:bodyPr/>
        <a:lstStyle/>
        <a:p>
          <a:r>
            <a:rPr lang="id-ID" b="1" dirty="0" smtClean="0">
              <a:solidFill>
                <a:schemeClr val="tx1"/>
              </a:solidFill>
            </a:rPr>
            <a:t>PERUBAHAN POLA FIKIR, POLA KERJA DAN PENGUATAN JF DLM PENINGKATAN KINERJA ORGANISASI</a:t>
          </a:r>
          <a:endParaRPr lang="id-ID" b="1" dirty="0">
            <a:solidFill>
              <a:schemeClr val="tx1"/>
            </a:solidFill>
          </a:endParaRPr>
        </a:p>
      </dgm:t>
    </dgm:pt>
    <dgm:pt modelId="{36C5755C-EC9E-41A8-B040-A0C647C1443B}" type="parTrans" cxnId="{AD89E9C3-E930-44CF-8BF6-04DE5811B91F}">
      <dgm:prSet/>
      <dgm:spPr/>
      <dgm:t>
        <a:bodyPr/>
        <a:lstStyle/>
        <a:p>
          <a:endParaRPr lang="id-ID">
            <a:solidFill>
              <a:schemeClr val="tx1"/>
            </a:solidFill>
          </a:endParaRPr>
        </a:p>
      </dgm:t>
    </dgm:pt>
    <dgm:pt modelId="{3562AD3A-346C-483D-9BCA-27370F76FA3D}" type="sibTrans" cxnId="{AD89E9C3-E930-44CF-8BF6-04DE5811B91F}">
      <dgm:prSet/>
      <dgm:spPr/>
      <dgm:t>
        <a:bodyPr/>
        <a:lstStyle/>
        <a:p>
          <a:endParaRPr lang="id-ID">
            <a:solidFill>
              <a:schemeClr val="tx1"/>
            </a:solidFill>
          </a:endParaRPr>
        </a:p>
      </dgm:t>
    </dgm:pt>
    <dgm:pt modelId="{ED2DAF5B-62C2-4D30-80FC-BBF24502F2A8}">
      <dgm:prSet phldrT="[Text]">
        <dgm:style>
          <a:lnRef idx="2">
            <a:schemeClr val="accent3"/>
          </a:lnRef>
          <a:fillRef idx="1">
            <a:schemeClr val="lt1"/>
          </a:fillRef>
          <a:effectRef idx="0">
            <a:schemeClr val="accent3"/>
          </a:effectRef>
          <a:fontRef idx="minor">
            <a:schemeClr val="dk1"/>
          </a:fontRef>
        </dgm:style>
      </dgm:prSet>
      <dgm:spPr>
        <a:solidFill>
          <a:schemeClr val="tx2"/>
        </a:solidFill>
      </dgm:spPr>
      <dgm:t>
        <a:bodyPr/>
        <a:lstStyle/>
        <a:p>
          <a:r>
            <a:rPr lang="id-ID" b="1" dirty="0" smtClean="0">
              <a:solidFill>
                <a:schemeClr val="bg1"/>
              </a:solidFill>
            </a:rPr>
            <a:t>PENGEMBANGAN KOMPETENSI, KARIR JF (VERTICAL, HORISONTAL DAN DIAGONAL) DAN MANAJEMEN KINERJA JF</a:t>
          </a:r>
          <a:endParaRPr lang="id-ID" b="1" dirty="0">
            <a:solidFill>
              <a:schemeClr val="bg1"/>
            </a:solidFill>
          </a:endParaRPr>
        </a:p>
      </dgm:t>
    </dgm:pt>
    <dgm:pt modelId="{B5AAF69E-5D46-479A-8F56-83B547891B5D}" type="parTrans" cxnId="{978371D4-6D9F-4361-8716-CEF828B96CF7}">
      <dgm:prSet/>
      <dgm:spPr/>
      <dgm:t>
        <a:bodyPr/>
        <a:lstStyle/>
        <a:p>
          <a:endParaRPr lang="id-ID">
            <a:solidFill>
              <a:schemeClr val="tx1"/>
            </a:solidFill>
          </a:endParaRPr>
        </a:p>
      </dgm:t>
    </dgm:pt>
    <dgm:pt modelId="{A97DCF82-181D-4F3D-B631-4D7C4078EA2E}" type="sibTrans" cxnId="{978371D4-6D9F-4361-8716-CEF828B96CF7}">
      <dgm:prSet/>
      <dgm:spPr/>
      <dgm:t>
        <a:bodyPr/>
        <a:lstStyle/>
        <a:p>
          <a:endParaRPr lang="id-ID">
            <a:solidFill>
              <a:schemeClr val="tx1"/>
            </a:solidFill>
          </a:endParaRPr>
        </a:p>
      </dgm:t>
    </dgm:pt>
    <dgm:pt modelId="{0447C159-ABBA-4D45-9A56-8AC94E5D3623}">
      <dgm:prSet phldrT="[Text]">
        <dgm:style>
          <a:lnRef idx="2">
            <a:schemeClr val="accent3"/>
          </a:lnRef>
          <a:fillRef idx="1">
            <a:schemeClr val="lt1"/>
          </a:fillRef>
          <a:effectRef idx="0">
            <a:schemeClr val="accent3"/>
          </a:effectRef>
          <a:fontRef idx="minor">
            <a:schemeClr val="dk1"/>
          </a:fontRef>
        </dgm:style>
      </dgm:prSet>
      <dgm:spPr>
        <a:solidFill>
          <a:srgbClr val="92D050"/>
        </a:solidFill>
      </dgm:spPr>
      <dgm:t>
        <a:bodyPr/>
        <a:lstStyle/>
        <a:p>
          <a:r>
            <a:rPr lang="id-ID" b="1" dirty="0" smtClean="0">
              <a:solidFill>
                <a:schemeClr val="tx1"/>
              </a:solidFill>
            </a:rPr>
            <a:t>PEMAHAMAN JF DAN PENGELOLA JF TERKAIT ADMINISTRASI DAN TATA KELOLA JF</a:t>
          </a:r>
          <a:endParaRPr lang="id-ID" b="1" dirty="0">
            <a:solidFill>
              <a:schemeClr val="tx1"/>
            </a:solidFill>
          </a:endParaRPr>
        </a:p>
      </dgm:t>
    </dgm:pt>
    <dgm:pt modelId="{9EE5C453-9E6B-402E-B95A-C9B0968B14DF}" type="parTrans" cxnId="{81D551D9-EAD4-40E8-9626-E820D0664199}">
      <dgm:prSet/>
      <dgm:spPr/>
      <dgm:t>
        <a:bodyPr/>
        <a:lstStyle/>
        <a:p>
          <a:endParaRPr lang="id-ID">
            <a:solidFill>
              <a:schemeClr val="tx1"/>
            </a:solidFill>
          </a:endParaRPr>
        </a:p>
      </dgm:t>
    </dgm:pt>
    <dgm:pt modelId="{E540384F-3BC1-4686-A8FB-A6C68F034481}" type="sibTrans" cxnId="{81D551D9-EAD4-40E8-9626-E820D0664199}">
      <dgm:prSet/>
      <dgm:spPr/>
      <dgm:t>
        <a:bodyPr/>
        <a:lstStyle/>
        <a:p>
          <a:endParaRPr lang="id-ID">
            <a:solidFill>
              <a:schemeClr val="tx1"/>
            </a:solidFill>
          </a:endParaRPr>
        </a:p>
      </dgm:t>
    </dgm:pt>
    <dgm:pt modelId="{17CE1EFF-A499-4F81-BA5E-A7C4B5AF7524}">
      <dgm:prSet phldrT="[Text]">
        <dgm:style>
          <a:lnRef idx="2">
            <a:schemeClr val="accent3"/>
          </a:lnRef>
          <a:fillRef idx="1">
            <a:schemeClr val="lt1"/>
          </a:fillRef>
          <a:effectRef idx="0">
            <a:schemeClr val="accent3"/>
          </a:effectRef>
          <a:fontRef idx="minor">
            <a:schemeClr val="dk1"/>
          </a:fontRef>
        </dgm:style>
      </dgm:prSet>
      <dgm:spPr>
        <a:solidFill>
          <a:srgbClr val="137F70"/>
        </a:solidFill>
      </dgm:spPr>
      <dgm:t>
        <a:bodyPr/>
        <a:lstStyle/>
        <a:p>
          <a:r>
            <a:rPr lang="id-ID" b="1" dirty="0" smtClean="0">
              <a:solidFill>
                <a:schemeClr val="bg1"/>
              </a:solidFill>
            </a:rPr>
            <a:t>PENYESUAIAN REGULASI DR ASPEK SIMPLIKASI, RUANG LINGKUP TUGAS, SYARAT DAN TATA CARA PENGANGKATAN, PENGEMBANGAN KOMPETENSI DAN KARIR, SERTA PEMBERHENTIAN, KEBUTUHAN, SERTA PENILAIAN KINERJA JF </a:t>
          </a:r>
          <a:endParaRPr lang="id-ID" b="1" dirty="0">
            <a:solidFill>
              <a:schemeClr val="bg1"/>
            </a:solidFill>
          </a:endParaRPr>
        </a:p>
      </dgm:t>
    </dgm:pt>
    <dgm:pt modelId="{540C94A5-D89E-41DC-9415-355E32432AE4}" type="parTrans" cxnId="{97023C2F-27D0-4337-BB43-35942F738AFC}">
      <dgm:prSet/>
      <dgm:spPr/>
      <dgm:t>
        <a:bodyPr/>
        <a:lstStyle/>
        <a:p>
          <a:endParaRPr lang="id-ID">
            <a:solidFill>
              <a:schemeClr val="tx1"/>
            </a:solidFill>
          </a:endParaRPr>
        </a:p>
      </dgm:t>
    </dgm:pt>
    <dgm:pt modelId="{B0C6F5B6-E927-4A9B-9FE7-0C039C9F645F}" type="sibTrans" cxnId="{97023C2F-27D0-4337-BB43-35942F738AFC}">
      <dgm:prSet/>
      <dgm:spPr/>
      <dgm:t>
        <a:bodyPr/>
        <a:lstStyle/>
        <a:p>
          <a:endParaRPr lang="id-ID">
            <a:solidFill>
              <a:schemeClr val="tx1"/>
            </a:solidFill>
          </a:endParaRPr>
        </a:p>
      </dgm:t>
    </dgm:pt>
    <dgm:pt modelId="{60B44E02-5844-4CD1-8865-466588FA047C}">
      <dgm:prSet phldrT="[Text]">
        <dgm:style>
          <a:lnRef idx="2">
            <a:schemeClr val="accent3"/>
          </a:lnRef>
          <a:fillRef idx="1">
            <a:schemeClr val="lt1"/>
          </a:fillRef>
          <a:effectRef idx="0">
            <a:schemeClr val="accent3"/>
          </a:effectRef>
          <a:fontRef idx="minor">
            <a:schemeClr val="dk1"/>
          </a:fontRef>
        </dgm:style>
      </dgm:prSet>
      <dgm:spPr>
        <a:solidFill>
          <a:schemeClr val="accent6">
            <a:lumMod val="60000"/>
            <a:lumOff val="40000"/>
          </a:schemeClr>
        </a:solidFill>
      </dgm:spPr>
      <dgm:t>
        <a:bodyPr/>
        <a:lstStyle/>
        <a:p>
          <a:r>
            <a:rPr lang="id-ID" b="1" dirty="0" smtClean="0">
              <a:solidFill>
                <a:schemeClr val="bg1"/>
              </a:solidFill>
            </a:rPr>
            <a:t>PEMBINAAN JF OLEH INSTANSI MENPAN RB, BKN DAN INSTANSI DAERAH</a:t>
          </a:r>
          <a:endParaRPr lang="id-ID" b="1" dirty="0">
            <a:solidFill>
              <a:schemeClr val="bg1"/>
            </a:solidFill>
          </a:endParaRPr>
        </a:p>
      </dgm:t>
    </dgm:pt>
    <dgm:pt modelId="{CF66670C-5234-45A9-AE7D-1B5D5F50D380}" type="parTrans" cxnId="{0DB2C78D-7111-40B4-9FD2-CBD1A496A3ED}">
      <dgm:prSet/>
      <dgm:spPr/>
      <dgm:t>
        <a:bodyPr/>
        <a:lstStyle/>
        <a:p>
          <a:endParaRPr lang="id-ID">
            <a:solidFill>
              <a:schemeClr val="tx1"/>
            </a:solidFill>
          </a:endParaRPr>
        </a:p>
      </dgm:t>
    </dgm:pt>
    <dgm:pt modelId="{FF64A866-E378-43A2-A76F-ED111A33D583}" type="sibTrans" cxnId="{0DB2C78D-7111-40B4-9FD2-CBD1A496A3ED}">
      <dgm:prSet/>
      <dgm:spPr/>
      <dgm:t>
        <a:bodyPr/>
        <a:lstStyle/>
        <a:p>
          <a:endParaRPr lang="id-ID">
            <a:solidFill>
              <a:schemeClr val="tx1"/>
            </a:solidFill>
          </a:endParaRPr>
        </a:p>
      </dgm:t>
    </dgm:pt>
    <dgm:pt modelId="{67E60FA7-DA5E-4A60-A5C9-AE1FDFA7FC2D}" type="pres">
      <dgm:prSet presAssocID="{2D286B2F-4050-400E-93A5-8F79D6D3C5A1}" presName="diagram" presStyleCnt="0">
        <dgm:presLayoutVars>
          <dgm:dir/>
          <dgm:resizeHandles val="exact"/>
        </dgm:presLayoutVars>
      </dgm:prSet>
      <dgm:spPr/>
      <dgm:t>
        <a:bodyPr/>
        <a:lstStyle/>
        <a:p>
          <a:endParaRPr lang="id-ID"/>
        </a:p>
      </dgm:t>
    </dgm:pt>
    <dgm:pt modelId="{B1FF64BA-4FC0-4721-B6A3-651659CBF2EB}" type="pres">
      <dgm:prSet presAssocID="{7AC1DCE8-B8C7-4035-8AB2-475315E3F7FA}" presName="node" presStyleLbl="node1" presStyleIdx="0" presStyleCnt="5">
        <dgm:presLayoutVars>
          <dgm:bulletEnabled val="1"/>
        </dgm:presLayoutVars>
      </dgm:prSet>
      <dgm:spPr/>
      <dgm:t>
        <a:bodyPr/>
        <a:lstStyle/>
        <a:p>
          <a:endParaRPr lang="id-ID"/>
        </a:p>
      </dgm:t>
    </dgm:pt>
    <dgm:pt modelId="{B948FAF8-057A-4F7F-8A0F-1F1707D17AF0}" type="pres">
      <dgm:prSet presAssocID="{3562AD3A-346C-483D-9BCA-27370F76FA3D}" presName="sibTrans" presStyleCnt="0"/>
      <dgm:spPr/>
    </dgm:pt>
    <dgm:pt modelId="{FAD2B95D-B996-4245-B5A6-56F9AE595078}" type="pres">
      <dgm:prSet presAssocID="{ED2DAF5B-62C2-4D30-80FC-BBF24502F2A8}" presName="node" presStyleLbl="node1" presStyleIdx="1" presStyleCnt="5">
        <dgm:presLayoutVars>
          <dgm:bulletEnabled val="1"/>
        </dgm:presLayoutVars>
      </dgm:prSet>
      <dgm:spPr/>
      <dgm:t>
        <a:bodyPr/>
        <a:lstStyle/>
        <a:p>
          <a:endParaRPr lang="id-ID"/>
        </a:p>
      </dgm:t>
    </dgm:pt>
    <dgm:pt modelId="{C74AECE6-3E0D-47AB-AE97-E83830B6FE3E}" type="pres">
      <dgm:prSet presAssocID="{A97DCF82-181D-4F3D-B631-4D7C4078EA2E}" presName="sibTrans" presStyleCnt="0"/>
      <dgm:spPr/>
    </dgm:pt>
    <dgm:pt modelId="{89E79273-AAC9-473A-BA4C-902D65526AF1}" type="pres">
      <dgm:prSet presAssocID="{0447C159-ABBA-4D45-9A56-8AC94E5D3623}" presName="node" presStyleLbl="node1" presStyleIdx="2" presStyleCnt="5">
        <dgm:presLayoutVars>
          <dgm:bulletEnabled val="1"/>
        </dgm:presLayoutVars>
      </dgm:prSet>
      <dgm:spPr/>
      <dgm:t>
        <a:bodyPr/>
        <a:lstStyle/>
        <a:p>
          <a:endParaRPr lang="id-ID"/>
        </a:p>
      </dgm:t>
    </dgm:pt>
    <dgm:pt modelId="{5062B799-2B08-402E-BB8A-25C5BB8B8D40}" type="pres">
      <dgm:prSet presAssocID="{E540384F-3BC1-4686-A8FB-A6C68F034481}" presName="sibTrans" presStyleCnt="0"/>
      <dgm:spPr/>
    </dgm:pt>
    <dgm:pt modelId="{1B3579D2-9D2A-4875-982F-1172B7F61798}" type="pres">
      <dgm:prSet presAssocID="{17CE1EFF-A499-4F81-BA5E-A7C4B5AF7524}" presName="node" presStyleLbl="node1" presStyleIdx="3" presStyleCnt="5">
        <dgm:presLayoutVars>
          <dgm:bulletEnabled val="1"/>
        </dgm:presLayoutVars>
      </dgm:prSet>
      <dgm:spPr/>
      <dgm:t>
        <a:bodyPr/>
        <a:lstStyle/>
        <a:p>
          <a:endParaRPr lang="id-ID"/>
        </a:p>
      </dgm:t>
    </dgm:pt>
    <dgm:pt modelId="{A8D250BF-1255-4F0C-AB77-F544CBBC3CF2}" type="pres">
      <dgm:prSet presAssocID="{B0C6F5B6-E927-4A9B-9FE7-0C039C9F645F}" presName="sibTrans" presStyleCnt="0"/>
      <dgm:spPr/>
    </dgm:pt>
    <dgm:pt modelId="{0AAF5516-48F8-455A-AB36-7BF597A4C0EF}" type="pres">
      <dgm:prSet presAssocID="{60B44E02-5844-4CD1-8865-466588FA047C}" presName="node" presStyleLbl="node1" presStyleIdx="4" presStyleCnt="5">
        <dgm:presLayoutVars>
          <dgm:bulletEnabled val="1"/>
        </dgm:presLayoutVars>
      </dgm:prSet>
      <dgm:spPr/>
      <dgm:t>
        <a:bodyPr/>
        <a:lstStyle/>
        <a:p>
          <a:endParaRPr lang="id-ID"/>
        </a:p>
      </dgm:t>
    </dgm:pt>
  </dgm:ptLst>
  <dgm:cxnLst>
    <dgm:cxn modelId="{81D551D9-EAD4-40E8-9626-E820D0664199}" srcId="{2D286B2F-4050-400E-93A5-8F79D6D3C5A1}" destId="{0447C159-ABBA-4D45-9A56-8AC94E5D3623}" srcOrd="2" destOrd="0" parTransId="{9EE5C453-9E6B-402E-B95A-C9B0968B14DF}" sibTransId="{E540384F-3BC1-4686-A8FB-A6C68F034481}"/>
    <dgm:cxn modelId="{0DB2C78D-7111-40B4-9FD2-CBD1A496A3ED}" srcId="{2D286B2F-4050-400E-93A5-8F79D6D3C5A1}" destId="{60B44E02-5844-4CD1-8865-466588FA047C}" srcOrd="4" destOrd="0" parTransId="{CF66670C-5234-45A9-AE7D-1B5D5F50D380}" sibTransId="{FF64A866-E378-43A2-A76F-ED111A33D583}"/>
    <dgm:cxn modelId="{AD89E9C3-E930-44CF-8BF6-04DE5811B91F}" srcId="{2D286B2F-4050-400E-93A5-8F79D6D3C5A1}" destId="{7AC1DCE8-B8C7-4035-8AB2-475315E3F7FA}" srcOrd="0" destOrd="0" parTransId="{36C5755C-EC9E-41A8-B040-A0C647C1443B}" sibTransId="{3562AD3A-346C-483D-9BCA-27370F76FA3D}"/>
    <dgm:cxn modelId="{97023C2F-27D0-4337-BB43-35942F738AFC}" srcId="{2D286B2F-4050-400E-93A5-8F79D6D3C5A1}" destId="{17CE1EFF-A499-4F81-BA5E-A7C4B5AF7524}" srcOrd="3" destOrd="0" parTransId="{540C94A5-D89E-41DC-9415-355E32432AE4}" sibTransId="{B0C6F5B6-E927-4A9B-9FE7-0C039C9F645F}"/>
    <dgm:cxn modelId="{3C9913B5-A684-4E32-9968-97C8ABA6D604}" type="presOf" srcId="{0447C159-ABBA-4D45-9A56-8AC94E5D3623}" destId="{89E79273-AAC9-473A-BA4C-902D65526AF1}" srcOrd="0" destOrd="0" presId="urn:microsoft.com/office/officeart/2005/8/layout/default"/>
    <dgm:cxn modelId="{1E14D382-BC07-46D4-92C5-AF2F24140373}" type="presOf" srcId="{60B44E02-5844-4CD1-8865-466588FA047C}" destId="{0AAF5516-48F8-455A-AB36-7BF597A4C0EF}" srcOrd="0" destOrd="0" presId="urn:microsoft.com/office/officeart/2005/8/layout/default"/>
    <dgm:cxn modelId="{C9B5C70D-6F0D-4993-B589-326EB2341A1C}" type="presOf" srcId="{2D286B2F-4050-400E-93A5-8F79D6D3C5A1}" destId="{67E60FA7-DA5E-4A60-A5C9-AE1FDFA7FC2D}" srcOrd="0" destOrd="0" presId="urn:microsoft.com/office/officeart/2005/8/layout/default"/>
    <dgm:cxn modelId="{969BF91E-3854-4A73-8538-02DE0A662045}" type="presOf" srcId="{7AC1DCE8-B8C7-4035-8AB2-475315E3F7FA}" destId="{B1FF64BA-4FC0-4721-B6A3-651659CBF2EB}" srcOrd="0" destOrd="0" presId="urn:microsoft.com/office/officeart/2005/8/layout/default"/>
    <dgm:cxn modelId="{153DC483-3B7B-48D4-9A66-5F71A658D302}" type="presOf" srcId="{17CE1EFF-A499-4F81-BA5E-A7C4B5AF7524}" destId="{1B3579D2-9D2A-4875-982F-1172B7F61798}" srcOrd="0" destOrd="0" presId="urn:microsoft.com/office/officeart/2005/8/layout/default"/>
    <dgm:cxn modelId="{8AB27A97-9B45-4C85-AFB2-C5E623920F92}" type="presOf" srcId="{ED2DAF5B-62C2-4D30-80FC-BBF24502F2A8}" destId="{FAD2B95D-B996-4245-B5A6-56F9AE595078}" srcOrd="0" destOrd="0" presId="urn:microsoft.com/office/officeart/2005/8/layout/default"/>
    <dgm:cxn modelId="{978371D4-6D9F-4361-8716-CEF828B96CF7}" srcId="{2D286B2F-4050-400E-93A5-8F79D6D3C5A1}" destId="{ED2DAF5B-62C2-4D30-80FC-BBF24502F2A8}" srcOrd="1" destOrd="0" parTransId="{B5AAF69E-5D46-479A-8F56-83B547891B5D}" sibTransId="{A97DCF82-181D-4F3D-B631-4D7C4078EA2E}"/>
    <dgm:cxn modelId="{D5EC7F55-2795-4EE6-832D-69718BAEBFB3}" type="presParOf" srcId="{67E60FA7-DA5E-4A60-A5C9-AE1FDFA7FC2D}" destId="{B1FF64BA-4FC0-4721-B6A3-651659CBF2EB}" srcOrd="0" destOrd="0" presId="urn:microsoft.com/office/officeart/2005/8/layout/default"/>
    <dgm:cxn modelId="{7B01510D-DC92-4A46-9CAD-4F503A12277A}" type="presParOf" srcId="{67E60FA7-DA5E-4A60-A5C9-AE1FDFA7FC2D}" destId="{B948FAF8-057A-4F7F-8A0F-1F1707D17AF0}" srcOrd="1" destOrd="0" presId="urn:microsoft.com/office/officeart/2005/8/layout/default"/>
    <dgm:cxn modelId="{67484FED-B9A2-44AA-BA6E-9FC4400B5654}" type="presParOf" srcId="{67E60FA7-DA5E-4A60-A5C9-AE1FDFA7FC2D}" destId="{FAD2B95D-B996-4245-B5A6-56F9AE595078}" srcOrd="2" destOrd="0" presId="urn:microsoft.com/office/officeart/2005/8/layout/default"/>
    <dgm:cxn modelId="{A1569403-E9DF-49C2-AEC4-45900CAB3955}" type="presParOf" srcId="{67E60FA7-DA5E-4A60-A5C9-AE1FDFA7FC2D}" destId="{C74AECE6-3E0D-47AB-AE97-E83830B6FE3E}" srcOrd="3" destOrd="0" presId="urn:microsoft.com/office/officeart/2005/8/layout/default"/>
    <dgm:cxn modelId="{3B9D54A9-2EA0-4BC5-9E29-F5E20E6C3C47}" type="presParOf" srcId="{67E60FA7-DA5E-4A60-A5C9-AE1FDFA7FC2D}" destId="{89E79273-AAC9-473A-BA4C-902D65526AF1}" srcOrd="4" destOrd="0" presId="urn:microsoft.com/office/officeart/2005/8/layout/default"/>
    <dgm:cxn modelId="{6C305A21-CFA4-42F2-AD2F-F405C4634F51}" type="presParOf" srcId="{67E60FA7-DA5E-4A60-A5C9-AE1FDFA7FC2D}" destId="{5062B799-2B08-402E-BB8A-25C5BB8B8D40}" srcOrd="5" destOrd="0" presId="urn:microsoft.com/office/officeart/2005/8/layout/default"/>
    <dgm:cxn modelId="{E7D80566-C252-4F1C-B391-A607ABB09B8E}" type="presParOf" srcId="{67E60FA7-DA5E-4A60-A5C9-AE1FDFA7FC2D}" destId="{1B3579D2-9D2A-4875-982F-1172B7F61798}" srcOrd="6" destOrd="0" presId="urn:microsoft.com/office/officeart/2005/8/layout/default"/>
    <dgm:cxn modelId="{44903554-62DD-4074-B60F-EA722106A1CD}" type="presParOf" srcId="{67E60FA7-DA5E-4A60-A5C9-AE1FDFA7FC2D}" destId="{A8D250BF-1255-4F0C-AB77-F544CBBC3CF2}" srcOrd="7" destOrd="0" presId="urn:microsoft.com/office/officeart/2005/8/layout/default"/>
    <dgm:cxn modelId="{F793C0E7-39B0-49BA-B02D-4520C48B8EEA}" type="presParOf" srcId="{67E60FA7-DA5E-4A60-A5C9-AE1FDFA7FC2D}" destId="{0AAF5516-48F8-455A-AB36-7BF597A4C0EF}"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927AA2-8E23-4F7D-888F-39015C9B327F}">
      <dsp:nvSpPr>
        <dsp:cNvPr id="0" name=""/>
        <dsp:cNvSpPr/>
      </dsp:nvSpPr>
      <dsp:spPr>
        <a:xfrm>
          <a:off x="0" y="0"/>
          <a:ext cx="3675706" cy="3675706"/>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577DD4-046B-4582-B81C-8DD5FE2EBDE8}">
      <dsp:nvSpPr>
        <dsp:cNvPr id="0" name=""/>
        <dsp:cNvSpPr/>
      </dsp:nvSpPr>
      <dsp:spPr>
        <a:xfrm>
          <a:off x="1927193" y="367599"/>
          <a:ext cx="2389208" cy="85271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id-ID" sz="2600" b="1" kern="1200" dirty="0" smtClean="0"/>
            <a:t>266 JENIS JF</a:t>
          </a:r>
          <a:endParaRPr lang="id-ID" sz="2600" kern="1200" dirty="0"/>
        </a:p>
      </dsp:txBody>
      <dsp:txXfrm>
        <a:off x="1968819" y="409225"/>
        <a:ext cx="2305956" cy="769462"/>
      </dsp:txXfrm>
    </dsp:sp>
    <dsp:sp modelId="{ED589053-E427-45DC-BFA3-9C8C7930B3A5}">
      <dsp:nvSpPr>
        <dsp:cNvPr id="0" name=""/>
        <dsp:cNvSpPr/>
      </dsp:nvSpPr>
      <dsp:spPr>
        <a:xfrm>
          <a:off x="1818938" y="1409124"/>
          <a:ext cx="2641939" cy="81921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id-ID" sz="1600" b="1" kern="1200" dirty="0" smtClean="0"/>
            <a:t>57 INSTANSI PEMBINA</a:t>
          </a:r>
          <a:endParaRPr lang="id-ID" sz="1600" kern="1200" dirty="0"/>
        </a:p>
      </dsp:txBody>
      <dsp:txXfrm>
        <a:off x="1858929" y="1449115"/>
        <a:ext cx="2561957" cy="739229"/>
      </dsp:txXfrm>
    </dsp:sp>
    <dsp:sp modelId="{E893191E-A904-4B61-B350-3F02E8A12DD9}">
      <dsp:nvSpPr>
        <dsp:cNvPr id="0" name=""/>
        <dsp:cNvSpPr/>
      </dsp:nvSpPr>
      <dsp:spPr>
        <a:xfrm>
          <a:off x="1785107" y="2417146"/>
          <a:ext cx="2673381" cy="702149"/>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id-ID" sz="1800" b="1" kern="1200" dirty="0" smtClean="0"/>
            <a:t>25 RUMPUN JABATAN</a:t>
          </a:r>
          <a:endParaRPr lang="id-ID" sz="1800" kern="1200" dirty="0"/>
        </a:p>
      </dsp:txBody>
      <dsp:txXfrm>
        <a:off x="1819383" y="2451422"/>
        <a:ext cx="2604829" cy="6335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5CB0BC-FC52-4258-8DED-29B6545CD701}">
      <dsp:nvSpPr>
        <dsp:cNvPr id="0" name=""/>
        <dsp:cNvSpPr/>
      </dsp:nvSpPr>
      <dsp:spPr>
        <a:xfrm>
          <a:off x="745635" y="0"/>
          <a:ext cx="5009666" cy="3512745"/>
        </a:xfrm>
        <a:prstGeom prst="triangle">
          <a:avLst/>
        </a:prstGeom>
        <a:solidFill>
          <a:schemeClr val="tx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67D5C-C847-46F8-86C6-BD7F2824B962}">
      <dsp:nvSpPr>
        <dsp:cNvPr id="0" name=""/>
        <dsp:cNvSpPr/>
      </dsp:nvSpPr>
      <dsp:spPr>
        <a:xfrm>
          <a:off x="2978582" y="351617"/>
          <a:ext cx="2283284" cy="499468"/>
        </a:xfrm>
        <a:prstGeom prst="roundRect">
          <a:avLst/>
        </a:prstGeom>
        <a:solidFill>
          <a:srgbClr val="00B05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id-ID" sz="1300" b="1" kern="1200" smtClean="0">
              <a:solidFill>
                <a:schemeClr val="bg1"/>
              </a:solidFill>
            </a:rPr>
            <a:t>JUMLAH PNS 38.594</a:t>
          </a:r>
          <a:endParaRPr lang="id-ID" sz="1300" kern="1200">
            <a:solidFill>
              <a:schemeClr val="bg1"/>
            </a:solidFill>
          </a:endParaRPr>
        </a:p>
      </dsp:txBody>
      <dsp:txXfrm>
        <a:off x="3002964" y="375999"/>
        <a:ext cx="2234520" cy="450704"/>
      </dsp:txXfrm>
    </dsp:sp>
    <dsp:sp modelId="{BBB62E90-9024-4675-A916-1F9C67EE9EC0}">
      <dsp:nvSpPr>
        <dsp:cNvPr id="0" name=""/>
        <dsp:cNvSpPr/>
      </dsp:nvSpPr>
      <dsp:spPr>
        <a:xfrm>
          <a:off x="2978582" y="913519"/>
          <a:ext cx="2283284" cy="499468"/>
        </a:xfrm>
        <a:prstGeom prst="roundRect">
          <a:avLst/>
        </a:prstGeom>
        <a:solidFill>
          <a:srgbClr val="0070C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id-ID" sz="1300" b="1" kern="1200" smtClean="0">
              <a:solidFill>
                <a:schemeClr val="bg1"/>
              </a:solidFill>
            </a:rPr>
            <a:t>105 JENIS JABFUNG</a:t>
          </a:r>
          <a:endParaRPr lang="id-ID" sz="1300" kern="1200">
            <a:solidFill>
              <a:schemeClr val="bg1"/>
            </a:solidFill>
          </a:endParaRPr>
        </a:p>
      </dsp:txBody>
      <dsp:txXfrm>
        <a:off x="3002964" y="937901"/>
        <a:ext cx="2234520" cy="450704"/>
      </dsp:txXfrm>
    </dsp:sp>
    <dsp:sp modelId="{D8F8129C-8D72-491F-B278-80E657548E91}">
      <dsp:nvSpPr>
        <dsp:cNvPr id="0" name=""/>
        <dsp:cNvSpPr/>
      </dsp:nvSpPr>
      <dsp:spPr>
        <a:xfrm>
          <a:off x="2978582" y="1475421"/>
          <a:ext cx="2283284" cy="499468"/>
        </a:xfrm>
        <a:prstGeom prst="roundRect">
          <a:avLst/>
        </a:prstGeom>
        <a:solidFill>
          <a:srgbClr val="FBC1C2">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id-ID" sz="1300" b="1" kern="1200" smtClean="0"/>
            <a:t>27.540 PEJABAT FUNGSIONAL</a:t>
          </a:r>
          <a:endParaRPr lang="id-ID" sz="1300" kern="1200"/>
        </a:p>
      </dsp:txBody>
      <dsp:txXfrm>
        <a:off x="3002964" y="1499803"/>
        <a:ext cx="2234520" cy="450704"/>
      </dsp:txXfrm>
    </dsp:sp>
    <dsp:sp modelId="{768B0A8B-7E23-445B-8487-4A51EA0B3F22}">
      <dsp:nvSpPr>
        <dsp:cNvPr id="0" name=""/>
        <dsp:cNvSpPr/>
      </dsp:nvSpPr>
      <dsp:spPr>
        <a:xfrm>
          <a:off x="2978582" y="2037323"/>
          <a:ext cx="2283284" cy="499468"/>
        </a:xfrm>
        <a:prstGeom prst="roundRect">
          <a:avLst/>
        </a:prstGeom>
        <a:solidFill>
          <a:srgbClr val="137F7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id-ID" sz="1300" b="1" kern="1200" smtClean="0">
              <a:solidFill>
                <a:schemeClr val="bg1"/>
              </a:solidFill>
            </a:rPr>
            <a:t>1.109 STRUKTURAL</a:t>
          </a:r>
          <a:endParaRPr lang="id-ID" sz="1300" kern="1200">
            <a:solidFill>
              <a:schemeClr val="bg1"/>
            </a:solidFill>
          </a:endParaRPr>
        </a:p>
      </dsp:txBody>
      <dsp:txXfrm>
        <a:off x="3002964" y="2061705"/>
        <a:ext cx="2234520" cy="450704"/>
      </dsp:txXfrm>
    </dsp:sp>
    <dsp:sp modelId="{53BEC33D-3544-4D7A-8517-9FA0AAE2669A}">
      <dsp:nvSpPr>
        <dsp:cNvPr id="0" name=""/>
        <dsp:cNvSpPr/>
      </dsp:nvSpPr>
      <dsp:spPr>
        <a:xfrm>
          <a:off x="2978582" y="2599225"/>
          <a:ext cx="2283284" cy="499468"/>
        </a:xfrm>
        <a:prstGeom prst="roundRect">
          <a:avLst/>
        </a:prstGeom>
        <a:solidFill>
          <a:srgbClr val="FFFF3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id-ID" sz="1300" b="1" kern="1200" smtClean="0"/>
            <a:t>9.945 PELAKSANA</a:t>
          </a:r>
          <a:endParaRPr lang="id-ID" sz="1300" kern="1200"/>
        </a:p>
      </dsp:txBody>
      <dsp:txXfrm>
        <a:off x="3002964" y="2623607"/>
        <a:ext cx="2234520" cy="4507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FF64BA-4FC0-4721-B6A3-651659CBF2EB}">
      <dsp:nvSpPr>
        <dsp:cNvPr id="0" name=""/>
        <dsp:cNvSpPr/>
      </dsp:nvSpPr>
      <dsp:spPr>
        <a:xfrm>
          <a:off x="0" y="147880"/>
          <a:ext cx="2831955" cy="1699173"/>
        </a:xfrm>
        <a:prstGeom prst="rect">
          <a:avLst/>
        </a:prstGeom>
        <a:solidFill>
          <a:srgbClr val="FFC000"/>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b="1" kern="1200" dirty="0" smtClean="0">
              <a:solidFill>
                <a:schemeClr val="tx1"/>
              </a:solidFill>
            </a:rPr>
            <a:t>PERUBAHAN POLA FIKIR, POLA KERJA DAN PENGUATAN JF DLM PENINGKATAN KINERJA ORGANISASI</a:t>
          </a:r>
          <a:endParaRPr lang="id-ID" sz="1300" b="1" kern="1200" dirty="0">
            <a:solidFill>
              <a:schemeClr val="tx1"/>
            </a:solidFill>
          </a:endParaRPr>
        </a:p>
      </dsp:txBody>
      <dsp:txXfrm>
        <a:off x="0" y="147880"/>
        <a:ext cx="2831955" cy="1699173"/>
      </dsp:txXfrm>
    </dsp:sp>
    <dsp:sp modelId="{FAD2B95D-B996-4245-B5A6-56F9AE595078}">
      <dsp:nvSpPr>
        <dsp:cNvPr id="0" name=""/>
        <dsp:cNvSpPr/>
      </dsp:nvSpPr>
      <dsp:spPr>
        <a:xfrm>
          <a:off x="3115151" y="147880"/>
          <a:ext cx="2831955" cy="1699173"/>
        </a:xfrm>
        <a:prstGeom prst="rect">
          <a:avLst/>
        </a:prstGeom>
        <a:solidFill>
          <a:schemeClr val="tx2"/>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b="1" kern="1200" dirty="0" smtClean="0">
              <a:solidFill>
                <a:schemeClr val="bg1"/>
              </a:solidFill>
            </a:rPr>
            <a:t>PENGEMBANGAN KOMPETENSI, KARIR JF (VERTICAL, HORISONTAL DAN DIAGONAL) DAN MANAJEMEN KINERJA JF</a:t>
          </a:r>
          <a:endParaRPr lang="id-ID" sz="1300" b="1" kern="1200" dirty="0">
            <a:solidFill>
              <a:schemeClr val="bg1"/>
            </a:solidFill>
          </a:endParaRPr>
        </a:p>
      </dsp:txBody>
      <dsp:txXfrm>
        <a:off x="3115151" y="147880"/>
        <a:ext cx="2831955" cy="1699173"/>
      </dsp:txXfrm>
    </dsp:sp>
    <dsp:sp modelId="{89E79273-AAC9-473A-BA4C-902D65526AF1}">
      <dsp:nvSpPr>
        <dsp:cNvPr id="0" name=""/>
        <dsp:cNvSpPr/>
      </dsp:nvSpPr>
      <dsp:spPr>
        <a:xfrm>
          <a:off x="6230302" y="147880"/>
          <a:ext cx="2831955" cy="1699173"/>
        </a:xfrm>
        <a:prstGeom prst="rect">
          <a:avLst/>
        </a:prstGeom>
        <a:solidFill>
          <a:srgbClr val="92D050"/>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b="1" kern="1200" dirty="0" smtClean="0">
              <a:solidFill>
                <a:schemeClr val="tx1"/>
              </a:solidFill>
            </a:rPr>
            <a:t>PEMAHAMAN JF DAN PENGELOLA JF TERKAIT ADMINISTRASI DAN TATA KELOLA JF</a:t>
          </a:r>
          <a:endParaRPr lang="id-ID" sz="1300" b="1" kern="1200" dirty="0">
            <a:solidFill>
              <a:schemeClr val="tx1"/>
            </a:solidFill>
          </a:endParaRPr>
        </a:p>
      </dsp:txBody>
      <dsp:txXfrm>
        <a:off x="6230302" y="147880"/>
        <a:ext cx="2831955" cy="1699173"/>
      </dsp:txXfrm>
    </dsp:sp>
    <dsp:sp modelId="{1B3579D2-9D2A-4875-982F-1172B7F61798}">
      <dsp:nvSpPr>
        <dsp:cNvPr id="0" name=""/>
        <dsp:cNvSpPr/>
      </dsp:nvSpPr>
      <dsp:spPr>
        <a:xfrm>
          <a:off x="1557575" y="2130249"/>
          <a:ext cx="2831955" cy="1699173"/>
        </a:xfrm>
        <a:prstGeom prst="rect">
          <a:avLst/>
        </a:prstGeom>
        <a:solidFill>
          <a:srgbClr val="137F70"/>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b="1" kern="1200" dirty="0" smtClean="0">
              <a:solidFill>
                <a:schemeClr val="bg1"/>
              </a:solidFill>
            </a:rPr>
            <a:t>PENYESUAIAN REGULASI DR ASPEK SIMPLIKASI, RUANG LINGKUP TUGAS, SYARAT DAN TATA CARA PENGANGKATAN, PENGEMBANGAN KOMPETENSI DAN KARIR, SERTA PEMBERHENTIAN, KEBUTUHAN, SERTA PENILAIAN KINERJA JF </a:t>
          </a:r>
          <a:endParaRPr lang="id-ID" sz="1300" b="1" kern="1200" dirty="0">
            <a:solidFill>
              <a:schemeClr val="bg1"/>
            </a:solidFill>
          </a:endParaRPr>
        </a:p>
      </dsp:txBody>
      <dsp:txXfrm>
        <a:off x="1557575" y="2130249"/>
        <a:ext cx="2831955" cy="1699173"/>
      </dsp:txXfrm>
    </dsp:sp>
    <dsp:sp modelId="{0AAF5516-48F8-455A-AB36-7BF597A4C0EF}">
      <dsp:nvSpPr>
        <dsp:cNvPr id="0" name=""/>
        <dsp:cNvSpPr/>
      </dsp:nvSpPr>
      <dsp:spPr>
        <a:xfrm>
          <a:off x="4672726" y="2130249"/>
          <a:ext cx="2831955" cy="1699173"/>
        </a:xfrm>
        <a:prstGeom prst="rect">
          <a:avLst/>
        </a:prstGeom>
        <a:solidFill>
          <a:schemeClr val="accent6">
            <a:lumMod val="60000"/>
            <a:lumOff val="40000"/>
          </a:schemeClr>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d-ID" sz="1300" b="1" kern="1200" dirty="0" smtClean="0">
              <a:solidFill>
                <a:schemeClr val="bg1"/>
              </a:solidFill>
            </a:rPr>
            <a:t>PEMBINAAN JF OLEH INSTANSI MENPAN RB, BKN DAN INSTANSI DAERAH</a:t>
          </a:r>
          <a:endParaRPr lang="id-ID" sz="1300" b="1" kern="1200" dirty="0">
            <a:solidFill>
              <a:schemeClr val="bg1"/>
            </a:solidFill>
          </a:endParaRPr>
        </a:p>
      </dsp:txBody>
      <dsp:txXfrm>
        <a:off x="4672726" y="2130249"/>
        <a:ext cx="2831955" cy="169917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AAF045-FEF6-43EA-9CDC-C84FC3F85E9C}" type="datetimeFigureOut">
              <a:rPr lang="en-US" smtClean="0"/>
              <a:t>3/29/2022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652F1279-6CE4-4169-83D3-4483097B6907}" type="slidenum">
              <a:rPr lang="en-US" smtClean="0"/>
              <a:t>11</a:t>
            </a:fld>
            <a:endParaRPr lang="en-US"/>
          </a:p>
        </p:txBody>
      </p:sp>
    </p:spTree>
    <p:extLst>
      <p:ext uri="{BB962C8B-B14F-4D97-AF65-F5344CB8AC3E}">
        <p14:creationId xmlns:p14="http://schemas.microsoft.com/office/powerpoint/2010/main" val="3030640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3030640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60" name="Group 59">
            <a:extLst>
              <a:ext uri="{FF2B5EF4-FFF2-40B4-BE49-F238E27FC236}">
                <a16:creationId xmlns:a16="http://schemas.microsoft.com/office/drawing/2014/main" xmlns="" id="{F26E2158-B510-424F-ADFC-63FABB20B506}"/>
              </a:ext>
            </a:extLst>
          </p:cNvPr>
          <p:cNvGrpSpPr/>
          <p:nvPr userDrawn="1"/>
        </p:nvGrpSpPr>
        <p:grpSpPr>
          <a:xfrm>
            <a:off x="4313" y="6319417"/>
            <a:ext cx="12183374" cy="538583"/>
            <a:chOff x="8626" y="6319417"/>
            <a:chExt cx="12183374" cy="538583"/>
          </a:xfrm>
          <a:solidFill>
            <a:schemeClr val="accent6"/>
          </a:solidFill>
        </p:grpSpPr>
        <p:grpSp>
          <p:nvGrpSpPr>
            <p:cNvPr id="4" name="Graphic 121">
              <a:extLst>
                <a:ext uri="{FF2B5EF4-FFF2-40B4-BE49-F238E27FC236}">
                  <a16:creationId xmlns:a16="http://schemas.microsoft.com/office/drawing/2014/main" xmlns="" id="{4DA65584-DD1E-4C36-A356-40FFC81CA308}"/>
                </a:ext>
              </a:extLst>
            </p:cNvPr>
            <p:cNvGrpSpPr/>
            <p:nvPr/>
          </p:nvGrpSpPr>
          <p:grpSpPr>
            <a:xfrm flipV="1">
              <a:off x="6096000" y="6319417"/>
              <a:ext cx="6096000" cy="538583"/>
              <a:chOff x="4762" y="2890837"/>
              <a:chExt cx="12182475" cy="1076325"/>
            </a:xfrm>
            <a:grpFill/>
          </p:grpSpPr>
          <p:sp>
            <p:nvSpPr>
              <p:cNvPr id="33" name="Freeform: Shape 32">
                <a:extLst>
                  <a:ext uri="{FF2B5EF4-FFF2-40B4-BE49-F238E27FC236}">
                    <a16:creationId xmlns:a16="http://schemas.microsoft.com/office/drawing/2014/main" xmlns="" id="{F3522A0D-57C2-409E-A2EF-896FCC7E3E57}"/>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xmlns="" id="{261D21B0-B3AF-4775-8AA0-AD4AF67FE823}"/>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3EC74835-3882-4F63-9F1A-A21F94F9B0FF}"/>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67E1B957-D4F8-4E4B-9B72-4CDA1E2BC411}"/>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DCFA290C-A95E-403E-934E-B1113C41780F}"/>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xmlns="" id="{FBF6EB70-9EAD-4DC4-880D-196328A2243D}"/>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C7CA5411-6B12-4DC9-B2D1-0FBE41AAA1C1}"/>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xmlns="" id="{9D7AEE25-0FA6-4303-BAEB-95567A5F006A}"/>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42F25C0B-8A96-4E9E-AFBD-FA899463CE86}"/>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EF94FC42-44B6-4417-B980-D2021DAFAA8A}"/>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9A577D6A-1EC7-478C-829E-ADD8D1C960B0}"/>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0137E478-6E37-45CE-9E4D-163EDC95D355}"/>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xmlns="" id="{F4D02F20-99EC-489C-8F9C-8DD5504F428C}"/>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xmlns="" id="{FE8233DC-19B0-4E0C-87E3-C901948726E5}"/>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2938CF30-C19B-4CFA-B206-B7CC6583F07E}"/>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xmlns="" id="{9E6EDC0A-565E-473C-B831-52DBC2419B0C}"/>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033C5B97-6D3F-4D26-95EA-C815B5CCA463}"/>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A2BFDC96-9147-4FA1-974F-BDBCFF4E654D}"/>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99F178D2-0FB1-4887-AB0E-BC080D988138}"/>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ABA34AF1-04CA-49A2-B93E-EA59AA236F39}"/>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357B4BC2-07D5-40B5-AB61-833E5FDBC4F4}"/>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xmlns="" id="{F0BC304A-2D86-4801-A265-E21CBA5D2533}"/>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xmlns="" id="{CA338550-2E3C-4E9A-AE18-C07F9FD75D9C}"/>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39C409E2-902B-4AC5-84B7-86E0CC297A28}"/>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xmlns="" id="{E1AC9B9D-0185-4424-8403-61CFEF2559CA}"/>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59F621B1-B2DC-4DF2-B94D-CC174A79C4FC}"/>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EB14C9C7-E0D3-46AD-949A-37683DB20CF8}"/>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nvGrpSpPr>
            <p:cNvPr id="5" name="Graphic 121">
              <a:extLst>
                <a:ext uri="{FF2B5EF4-FFF2-40B4-BE49-F238E27FC236}">
                  <a16:creationId xmlns:a16="http://schemas.microsoft.com/office/drawing/2014/main" xmlns="" id="{D82E0D92-E241-404E-84C7-4D16ABBE40CA}"/>
                </a:ext>
              </a:extLst>
            </p:cNvPr>
            <p:cNvGrpSpPr/>
            <p:nvPr/>
          </p:nvGrpSpPr>
          <p:grpSpPr>
            <a:xfrm flipV="1">
              <a:off x="8626" y="6319417"/>
              <a:ext cx="6096000" cy="538583"/>
              <a:chOff x="4762" y="2890837"/>
              <a:chExt cx="12182475" cy="1076325"/>
            </a:xfrm>
            <a:grpFill/>
          </p:grpSpPr>
          <p:sp>
            <p:nvSpPr>
              <p:cNvPr id="6" name="Freeform: Shape 5">
                <a:extLst>
                  <a:ext uri="{FF2B5EF4-FFF2-40B4-BE49-F238E27FC236}">
                    <a16:creationId xmlns:a16="http://schemas.microsoft.com/office/drawing/2014/main" xmlns="" id="{CB66A3F4-F2A1-4281-AA0F-4C6D104A4939}"/>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CFCAE958-6CE2-4E2C-A59D-729BAE3F3EE5}"/>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xmlns="" id="{20FA32CC-9EA1-46E7-BBAD-91D9964CD839}"/>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xmlns="" id="{6F879421-5A44-475F-B917-E0F9192A607C}"/>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C71671E9-8B99-4E7F-924C-68F32B12DD6C}"/>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68FA7585-70AB-4C98-86F9-8E756CA63FE2}"/>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C84C8822-EB3F-4AC7-A86E-67B3703D17BD}"/>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EACC5229-BF0A-4D0C-BE57-E40B1EA51FB9}"/>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1157B621-6995-41F9-AE71-1F3C98C3B85F}"/>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7D31CBD9-2815-4365-A8B2-BCA86B7A556A}"/>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AE38CE1E-7C14-40CC-9D46-D060AB09CC68}"/>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2F658BE3-7988-4A3E-AC73-3177EE13D620}"/>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F3FA3140-8C4D-40D1-9F6A-F6D5750242BE}"/>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003B222D-E405-422E-A775-728D60BB79E9}"/>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7DBD9E5A-C88D-4572-AAC0-D7925EAA9E43}"/>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xmlns="" id="{918732F5-C8F2-41B3-9AE4-1B4D78259217}"/>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29006B8F-73BD-4BC4-BE49-CB6B4D239B2A}"/>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408D6F2D-0913-4B12-9070-95419CD9AA95}"/>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FC1B6CB3-792F-442B-A398-DE5C0A6CBDEF}"/>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05826342-D168-4A3E-9E98-CE47DD5FA7A3}"/>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4BE2FED7-C108-4817-9D99-5FACC14CC713}"/>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2D6CBB05-AD2A-4480-BDCF-6575ED327930}"/>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90E1E9AE-8D94-4C86-8273-43CF781C6809}"/>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D207875A-8A15-4EB2-8A82-5F43FEDB726C}"/>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xmlns="" id="{807F82D4-E48B-4A09-8960-6EA676D63796}"/>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BDED5F45-71FF-47DF-9AED-6643045EC699}"/>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6D759D20-CCC3-4592-A0C7-1B009948E541}"/>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89932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684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574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
        <p:nvSpPr>
          <p:cNvPr id="83" name="Oval 82">
            <a:extLst>
              <a:ext uri="{FF2B5EF4-FFF2-40B4-BE49-F238E27FC236}">
                <a16:creationId xmlns:a16="http://schemas.microsoft.com/office/drawing/2014/main" xmlns="" id="{E0EF1CE3-B138-4025-9457-F57D891E9C1A}"/>
              </a:ext>
            </a:extLst>
          </p:cNvPr>
          <p:cNvSpPr/>
          <p:nvPr userDrawn="1"/>
        </p:nvSpPr>
        <p:spPr>
          <a:xfrm>
            <a:off x="7616195" y="5774697"/>
            <a:ext cx="4218052"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 name="Rectangle 9">
            <a:extLst>
              <a:ext uri="{FF2B5EF4-FFF2-40B4-BE49-F238E27FC236}">
                <a16:creationId xmlns:a16="http://schemas.microsoft.com/office/drawing/2014/main" xmlns="" id="{ECAB73F4-E473-439B-BB50-0578606CC7EF}"/>
              </a:ext>
            </a:extLst>
          </p:cNvPr>
          <p:cNvSpPr/>
          <p:nvPr userDrawn="1"/>
        </p:nvSpPr>
        <p:spPr>
          <a:xfrm>
            <a:off x="1414" y="5359092"/>
            <a:ext cx="12190587" cy="20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3" name="Rectangle 10">
            <a:extLst>
              <a:ext uri="{FF2B5EF4-FFF2-40B4-BE49-F238E27FC236}">
                <a16:creationId xmlns:a16="http://schemas.microsoft.com/office/drawing/2014/main" xmlns="" id="{1AEACA65-E8F9-4D77-9680-D48DF233255D}"/>
              </a:ext>
            </a:extLst>
          </p:cNvPr>
          <p:cNvSpPr/>
          <p:nvPr userDrawn="1"/>
        </p:nvSpPr>
        <p:spPr>
          <a:xfrm>
            <a:off x="1414" y="5691742"/>
            <a:ext cx="12190587" cy="20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4" name="Rectangle 11">
            <a:extLst>
              <a:ext uri="{FF2B5EF4-FFF2-40B4-BE49-F238E27FC236}">
                <a16:creationId xmlns:a16="http://schemas.microsoft.com/office/drawing/2014/main" xmlns="" id="{A6C2DA28-32AE-4A75-AFBF-243A2ED1881E}"/>
              </a:ext>
            </a:extLst>
          </p:cNvPr>
          <p:cNvSpPr/>
          <p:nvPr userDrawn="1"/>
        </p:nvSpPr>
        <p:spPr>
          <a:xfrm>
            <a:off x="1414" y="5026442"/>
            <a:ext cx="12190587" cy="208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5" name="Rectangle 12">
            <a:extLst>
              <a:ext uri="{FF2B5EF4-FFF2-40B4-BE49-F238E27FC236}">
                <a16:creationId xmlns:a16="http://schemas.microsoft.com/office/drawing/2014/main" xmlns="" id="{8334E53B-E28F-4CAF-9834-5D2D01DBB76A}"/>
              </a:ext>
            </a:extLst>
          </p:cNvPr>
          <p:cNvSpPr/>
          <p:nvPr userDrawn="1"/>
        </p:nvSpPr>
        <p:spPr>
          <a:xfrm>
            <a:off x="1414" y="4693792"/>
            <a:ext cx="12190587" cy="208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9" name="Text Placeholder 9">
            <a:extLst>
              <a:ext uri="{FF2B5EF4-FFF2-40B4-BE49-F238E27FC236}">
                <a16:creationId xmlns:a16="http://schemas.microsoft.com/office/drawing/2014/main" xmlns="" id="{C1905D76-9A2F-4EEC-B48A-3B83D83902FC}"/>
              </a:ext>
            </a:extLst>
          </p:cNvPr>
          <p:cNvSpPr>
            <a:spLocks noGrp="1"/>
          </p:cNvSpPr>
          <p:nvPr>
            <p:ph type="body" sz="quarter" idx="11"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10" name="Group 9">
            <a:extLst>
              <a:ext uri="{FF2B5EF4-FFF2-40B4-BE49-F238E27FC236}">
                <a16:creationId xmlns:a16="http://schemas.microsoft.com/office/drawing/2014/main" xmlns="" id="{0C44A0A2-DB19-4836-A2D6-F5F327BA0729}"/>
              </a:ext>
            </a:extLst>
          </p:cNvPr>
          <p:cNvGrpSpPr/>
          <p:nvPr userDrawn="1"/>
        </p:nvGrpSpPr>
        <p:grpSpPr>
          <a:xfrm>
            <a:off x="4313" y="6319417"/>
            <a:ext cx="12183374" cy="538583"/>
            <a:chOff x="8626" y="6319417"/>
            <a:chExt cx="12183374" cy="538583"/>
          </a:xfrm>
          <a:solidFill>
            <a:schemeClr val="accent6"/>
          </a:solidFill>
        </p:grpSpPr>
        <p:grpSp>
          <p:nvGrpSpPr>
            <p:cNvPr id="11" name="Graphic 121">
              <a:extLst>
                <a:ext uri="{FF2B5EF4-FFF2-40B4-BE49-F238E27FC236}">
                  <a16:creationId xmlns:a16="http://schemas.microsoft.com/office/drawing/2014/main" xmlns="" id="{4B95F85C-8250-4D8C-AC8F-1F397F45B08F}"/>
                </a:ext>
              </a:extLst>
            </p:cNvPr>
            <p:cNvGrpSpPr/>
            <p:nvPr/>
          </p:nvGrpSpPr>
          <p:grpSpPr>
            <a:xfrm flipV="1">
              <a:off x="6096000" y="6319417"/>
              <a:ext cx="6096000" cy="538583"/>
              <a:chOff x="4762" y="2890837"/>
              <a:chExt cx="12182475" cy="1076325"/>
            </a:xfrm>
            <a:grpFill/>
          </p:grpSpPr>
          <p:sp>
            <p:nvSpPr>
              <p:cNvPr id="40" name="Freeform: Shape 39">
                <a:extLst>
                  <a:ext uri="{FF2B5EF4-FFF2-40B4-BE49-F238E27FC236}">
                    <a16:creationId xmlns:a16="http://schemas.microsoft.com/office/drawing/2014/main" xmlns="" id="{47B72CEC-8007-4638-95EB-AA0978400560}"/>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01B64394-6B30-48ED-9AF1-46ECF4159D7F}"/>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90ABF158-954B-4477-A888-0D66D687BF20}"/>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1AFE47F8-9086-43E9-BFCD-67EEF6E4C774}"/>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66D2BA8C-4B31-4032-8F16-5D5F997C3713}"/>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xmlns="" id="{BFC3D464-84B9-43FD-8D65-A1578130203A}"/>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xmlns="" id="{39A7A677-64A4-4BE3-B2F6-513A2D0CFB4D}"/>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EE927F5D-FAFC-48EA-AE0E-00928604B51D}"/>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xmlns="" id="{012A81A2-798F-4DEF-8C3E-AB0E20CD7099}"/>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F7E53959-DABA-4F44-BA20-689D35E9CEAD}"/>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D7469BA1-D29A-463E-AC6B-CC50A4FC1680}"/>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33C6AA2F-6AC5-4E95-AF9D-84ABC1A6B375}"/>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731139B9-0B5D-468A-8AE0-52675F2C7FF0}"/>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E4F428CF-69FE-446E-B46F-29CDA6ACF057}"/>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xmlns="" id="{21884598-E3BC-4A34-8E71-697DC6B6FABF}"/>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xmlns="" id="{EB1FAA9A-2CC4-4AB5-9EC1-314C9D949C5C}"/>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4EA65CE8-3F4C-4FBA-B57D-9E35E868C4D9}"/>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xmlns="" id="{3F2F5236-A7C0-467F-82E8-627F42582A21}"/>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3742DF53-2962-4030-A43D-4B60C9CC8875}"/>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6840B072-663F-41E2-A206-5EDB7CBC9100}"/>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xmlns="" id="{5EFEE2D4-AB7A-438C-B000-D0FF01C03664}"/>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xmlns="" id="{73B09275-D3FA-4CD4-A42D-BA67529ADBA5}"/>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xmlns="" id="{F9873AF9-73F8-4A97-B680-48A34378965F}"/>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xmlns="" id="{7386916B-D45C-42C8-B38A-D301A74E004B}"/>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xmlns="" id="{088CB79C-B78B-48FD-B1D5-E5E6655AE9C1}"/>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xmlns="" id="{83FBA3B2-971B-4E04-B455-C24FB7B237BE}"/>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xmlns="" id="{CE3D6D97-27E9-48F8-9E9B-F7672D929D85}"/>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nvGrpSpPr>
            <p:cNvPr id="12" name="Graphic 121">
              <a:extLst>
                <a:ext uri="{FF2B5EF4-FFF2-40B4-BE49-F238E27FC236}">
                  <a16:creationId xmlns:a16="http://schemas.microsoft.com/office/drawing/2014/main" xmlns="" id="{7B01DB47-F5B1-4DE1-BD9F-C6C6B2AACC6A}"/>
                </a:ext>
              </a:extLst>
            </p:cNvPr>
            <p:cNvGrpSpPr/>
            <p:nvPr/>
          </p:nvGrpSpPr>
          <p:grpSpPr>
            <a:xfrm flipV="1">
              <a:off x="8626" y="6319417"/>
              <a:ext cx="6096000" cy="538583"/>
              <a:chOff x="4762" y="2890837"/>
              <a:chExt cx="12182475" cy="1076325"/>
            </a:xfrm>
            <a:grpFill/>
          </p:grpSpPr>
          <p:sp>
            <p:nvSpPr>
              <p:cNvPr id="13" name="Freeform: Shape 12">
                <a:extLst>
                  <a:ext uri="{FF2B5EF4-FFF2-40B4-BE49-F238E27FC236}">
                    <a16:creationId xmlns:a16="http://schemas.microsoft.com/office/drawing/2014/main" xmlns="" id="{3F9E74DD-F718-4B5F-B747-58A7939B4065}"/>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B5F5B42E-E672-44FD-A04E-8BC422018CA0}"/>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5CFF141C-FF4D-432B-B646-071016646BF0}"/>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2E4EB564-2702-4AF4-8A84-44EDC9DA81D0}"/>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BB511642-0549-49FA-910E-CA00A1A388FE}"/>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0C6442C0-EA7E-4B8F-8C92-2E96BDD61175}"/>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96AFD1C6-6E59-4CAD-B9C5-D38624BEA220}"/>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0D59E0EE-ECBE-40BF-B3EE-B6DDA14D51CA}"/>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xmlns="" id="{6B574A85-B2CE-4249-97F9-6B2FE3322724}"/>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A449CDB9-AFB3-419C-A1CD-7EDD993B6F9F}"/>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7CB19B78-B9D9-4729-BD99-93F00D9E28AF}"/>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35E164B1-4CDA-4687-94E5-CFA9377828BF}"/>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A45EB512-0962-4C26-B7FF-38131814756D}"/>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40188095-9070-420E-8996-6BC37A077C43}"/>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5FBCC271-BB4F-4498-8F4A-A2F73E300CBE}"/>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D647AB9B-F228-4CBA-B3B8-A4EC6C688515}"/>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38B9B9C7-7091-4C74-AF49-EFA5B5ED9812}"/>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xmlns="" id="{141363C3-C429-4390-8544-89E321C876E0}"/>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1BD2CFD4-BD40-4A5F-85B1-A0828EEDDFBE}"/>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AFFD90FB-305A-4BDF-92B2-9E9F4634119D}"/>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xmlns="" id="{9B8DD63C-796B-4D8D-9162-BBD1036C974B}"/>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xmlns="" id="{59AE16B7-55AC-4CE0-9838-6E1D61688CD4}"/>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69DDFD7A-BCB9-4482-848A-C04F95C24AA0}"/>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F2B40577-5B3F-462C-81D8-8A53D6ED6584}"/>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4DB67296-9503-4728-9A71-2DA42A058392}"/>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xmlns="" id="{89BEF174-F467-4877-8E04-1DA295455372}"/>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167A9363-41F6-4E19-BBF3-4C091439B1A5}"/>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grpSp>
        <p:nvGrpSpPr>
          <p:cNvPr id="67" name="Group 66">
            <a:extLst>
              <a:ext uri="{FF2B5EF4-FFF2-40B4-BE49-F238E27FC236}">
                <a16:creationId xmlns:a16="http://schemas.microsoft.com/office/drawing/2014/main" xmlns="" id="{51A5B51F-1FAA-4F7C-8987-0A604E3BF4B6}"/>
              </a:ext>
            </a:extLst>
          </p:cNvPr>
          <p:cNvGrpSpPr/>
          <p:nvPr userDrawn="1"/>
        </p:nvGrpSpPr>
        <p:grpSpPr>
          <a:xfrm>
            <a:off x="6958034" y="1531689"/>
            <a:ext cx="4475668" cy="4584815"/>
            <a:chOff x="6446339" y="1280897"/>
            <a:chExt cx="4320717" cy="5285178"/>
          </a:xfrm>
        </p:grpSpPr>
        <p:sp>
          <p:nvSpPr>
            <p:cNvPr id="68" name="Freeform: Shape 67">
              <a:extLst>
                <a:ext uri="{FF2B5EF4-FFF2-40B4-BE49-F238E27FC236}">
                  <a16:creationId xmlns:a16="http://schemas.microsoft.com/office/drawing/2014/main" xmlns="" id="{EE2CC316-4A24-43FD-BD58-6F0BB99F053D}"/>
                </a:ext>
              </a:extLst>
            </p:cNvPr>
            <p:cNvSpPr/>
            <p:nvPr/>
          </p:nvSpPr>
          <p:spPr>
            <a:xfrm>
              <a:off x="7360122" y="5629227"/>
              <a:ext cx="2033648" cy="936848"/>
            </a:xfrm>
            <a:custGeom>
              <a:avLst/>
              <a:gdLst>
                <a:gd name="connsiteX0" fmla="*/ 448273 w 847725"/>
                <a:gd name="connsiteY0" fmla="*/ 7144 h 390525"/>
                <a:gd name="connsiteX1" fmla="*/ 464466 w 847725"/>
                <a:gd name="connsiteY1" fmla="*/ 184309 h 390525"/>
                <a:gd name="connsiteX2" fmla="*/ 452083 w 847725"/>
                <a:gd name="connsiteY2" fmla="*/ 224314 h 390525"/>
                <a:gd name="connsiteX3" fmla="*/ 352071 w 847725"/>
                <a:gd name="connsiteY3" fmla="*/ 269081 h 390525"/>
                <a:gd name="connsiteX4" fmla="*/ 30126 w 847725"/>
                <a:gd name="connsiteY4" fmla="*/ 283369 h 390525"/>
                <a:gd name="connsiteX5" fmla="*/ 7266 w 847725"/>
                <a:gd name="connsiteY5" fmla="*/ 285274 h 390525"/>
                <a:gd name="connsiteX6" fmla="*/ 12981 w 847725"/>
                <a:gd name="connsiteY6" fmla="*/ 292894 h 390525"/>
                <a:gd name="connsiteX7" fmla="*/ 439701 w 847725"/>
                <a:gd name="connsiteY7" fmla="*/ 384334 h 390525"/>
                <a:gd name="connsiteX8" fmla="*/ 455893 w 847725"/>
                <a:gd name="connsiteY8" fmla="*/ 385286 h 390525"/>
                <a:gd name="connsiteX9" fmla="*/ 829273 w 847725"/>
                <a:gd name="connsiteY9" fmla="*/ 321469 h 390525"/>
                <a:gd name="connsiteX10" fmla="*/ 797841 w 847725"/>
                <a:gd name="connsiteY10" fmla="*/ 52864 h 390525"/>
                <a:gd name="connsiteX11" fmla="*/ 448273 w 847725"/>
                <a:gd name="connsiteY11" fmla="*/ 71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905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xmlns="" id="{8D470396-D4BB-4039-A103-1DDA2F30FBA1}"/>
                </a:ext>
              </a:extLst>
            </p:cNvPr>
            <p:cNvSpPr/>
            <p:nvPr/>
          </p:nvSpPr>
          <p:spPr>
            <a:xfrm>
              <a:off x="7358820" y="5629227"/>
              <a:ext cx="1987948" cy="913998"/>
            </a:xfrm>
            <a:custGeom>
              <a:avLst/>
              <a:gdLst>
                <a:gd name="connsiteX0" fmla="*/ 436434 w 828675"/>
                <a:gd name="connsiteY0" fmla="*/ 7144 h 381000"/>
                <a:gd name="connsiteX1" fmla="*/ 452626 w 828675"/>
                <a:gd name="connsiteY1" fmla="*/ 178594 h 381000"/>
                <a:gd name="connsiteX2" fmla="*/ 440244 w 828675"/>
                <a:gd name="connsiteY2" fmla="*/ 217646 h 381000"/>
                <a:gd name="connsiteX3" fmla="*/ 342136 w 828675"/>
                <a:gd name="connsiteY3" fmla="*/ 260509 h 381000"/>
                <a:gd name="connsiteX4" fmla="*/ 11619 w 828675"/>
                <a:gd name="connsiteY4" fmla="*/ 281464 h 381000"/>
                <a:gd name="connsiteX5" fmla="*/ 428814 w 828675"/>
                <a:gd name="connsiteY5" fmla="*/ 372904 h 381000"/>
                <a:gd name="connsiteX6" fmla="*/ 444054 w 828675"/>
                <a:gd name="connsiteY6" fmla="*/ 373856 h 381000"/>
                <a:gd name="connsiteX7" fmla="*/ 813624 w 828675"/>
                <a:gd name="connsiteY7" fmla="*/ 311944 h 381000"/>
                <a:gd name="connsiteX8" fmla="*/ 782191 w 828675"/>
                <a:gd name="connsiteY8" fmla="*/ 52864 h 381000"/>
                <a:gd name="connsiteX9" fmla="*/ 436434 w 828675"/>
                <a:gd name="connsiteY9" fmla="*/ 71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675" h="381000">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xmlns="" id="{AACF6CB4-5085-4FAB-A9B1-29FC23402258}"/>
                </a:ext>
              </a:extLst>
            </p:cNvPr>
            <p:cNvSpPr/>
            <p:nvPr/>
          </p:nvSpPr>
          <p:spPr>
            <a:xfrm>
              <a:off x="6448412" y="1280897"/>
              <a:ext cx="4318644" cy="4592842"/>
            </a:xfrm>
            <a:custGeom>
              <a:avLst/>
              <a:gdLst>
                <a:gd name="connsiteX0" fmla="*/ 1610322 w 1800225"/>
                <a:gd name="connsiteY0" fmla="*/ 1912136 h 1914525"/>
                <a:gd name="connsiteX1" fmla="*/ 53937 w 1800225"/>
                <a:gd name="connsiteY1" fmla="*/ 1736876 h 1914525"/>
                <a:gd name="connsiteX2" fmla="*/ 7264 w 1800225"/>
                <a:gd name="connsiteY2" fmla="*/ 1681631 h 1914525"/>
                <a:gd name="connsiteX3" fmla="*/ 66319 w 1800225"/>
                <a:gd name="connsiteY3" fmla="*/ 529106 h 1914525"/>
                <a:gd name="connsiteX4" fmla="*/ 107277 w 1800225"/>
                <a:gd name="connsiteY4" fmla="*/ 432903 h 1914525"/>
                <a:gd name="connsiteX5" fmla="*/ 1729384 w 1800225"/>
                <a:gd name="connsiteY5" fmla="*/ 9041 h 1914525"/>
                <a:gd name="connsiteX6" fmla="*/ 1797012 w 1800225"/>
                <a:gd name="connsiteY6" fmla="*/ 63333 h 1914525"/>
                <a:gd name="connsiteX7" fmla="*/ 1691284 w 1800225"/>
                <a:gd name="connsiteY7" fmla="*/ 1844508 h 1914525"/>
                <a:gd name="connsiteX8" fmla="*/ 1610322 w 1800225"/>
                <a:gd name="connsiteY8" fmla="*/ 191213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25" h="19145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xmlns="" id="{3C6C903B-1D29-4149-96D2-3197A70DDD61}"/>
                </a:ext>
              </a:extLst>
            </p:cNvPr>
            <p:cNvSpPr/>
            <p:nvPr/>
          </p:nvSpPr>
          <p:spPr>
            <a:xfrm>
              <a:off x="6464696" y="1280897"/>
              <a:ext cx="4250094" cy="3998744"/>
            </a:xfrm>
            <a:custGeom>
              <a:avLst/>
              <a:gdLst>
                <a:gd name="connsiteX0" fmla="*/ 1678781 w 1771650"/>
                <a:gd name="connsiteY0" fmla="*/ 1664486 h 1666875"/>
                <a:gd name="connsiteX1" fmla="*/ 7144 w 1771650"/>
                <a:gd name="connsiteY1" fmla="*/ 1552091 h 1666875"/>
                <a:gd name="connsiteX2" fmla="*/ 58579 w 1771650"/>
                <a:gd name="connsiteY2" fmla="*/ 482433 h 1666875"/>
                <a:gd name="connsiteX3" fmla="*/ 98584 w 1771650"/>
                <a:gd name="connsiteY3" fmla="*/ 432903 h 1666875"/>
                <a:gd name="connsiteX4" fmla="*/ 1705451 w 1771650"/>
                <a:gd name="connsiteY4" fmla="*/ 9041 h 1666875"/>
                <a:gd name="connsiteX5" fmla="*/ 1772126 w 1771650"/>
                <a:gd name="connsiteY5" fmla="*/ 63333 h 1666875"/>
                <a:gd name="connsiteX6" fmla="*/ 1678781 w 1771650"/>
                <a:gd name="connsiteY6" fmla="*/ 1664486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650" h="1666875">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xmlns="" id="{F53B3B22-09A8-41A1-94C2-386C898049D3}"/>
                </a:ext>
              </a:extLst>
            </p:cNvPr>
            <p:cNvSpPr/>
            <p:nvPr/>
          </p:nvSpPr>
          <p:spPr>
            <a:xfrm>
              <a:off x="6572092" y="1577928"/>
              <a:ext cx="3907345" cy="3404644"/>
            </a:xfrm>
            <a:custGeom>
              <a:avLst/>
              <a:gdLst>
                <a:gd name="connsiteX0" fmla="*/ 1539716 w 1628775"/>
                <a:gd name="connsiteY0" fmla="*/ 1416844 h 1419225"/>
                <a:gd name="connsiteX1" fmla="*/ 7144 w 1628775"/>
                <a:gd name="connsiteY1" fmla="*/ 1357789 h 1419225"/>
                <a:gd name="connsiteX2" fmla="*/ 57626 w 1628775"/>
                <a:gd name="connsiteY2" fmla="*/ 363379 h 1419225"/>
                <a:gd name="connsiteX3" fmla="*/ 1628299 w 1628775"/>
                <a:gd name="connsiteY3" fmla="*/ 7144 h 1419225"/>
              </a:gdLst>
              <a:ahLst/>
              <a:cxnLst>
                <a:cxn ang="0">
                  <a:pos x="connsiteX0" y="connsiteY0"/>
                </a:cxn>
                <a:cxn ang="0">
                  <a:pos x="connsiteX1" y="connsiteY1"/>
                </a:cxn>
                <a:cxn ang="0">
                  <a:pos x="connsiteX2" y="connsiteY2"/>
                </a:cxn>
                <a:cxn ang="0">
                  <a:pos x="connsiteX3" y="connsiteY3"/>
                </a:cxn>
              </a:cxnLst>
              <a:rect l="l" t="t" r="r" b="b"/>
              <a:pathLst>
                <a:path w="1628775" h="1419225">
                  <a:moveTo>
                    <a:pt x="1539716" y="1416844"/>
                  </a:moveTo>
                  <a:lnTo>
                    <a:pt x="7144" y="1357789"/>
                  </a:lnTo>
                  <a:lnTo>
                    <a:pt x="57626" y="363379"/>
                  </a:lnTo>
                  <a:lnTo>
                    <a:pt x="1628299" y="7144"/>
                  </a:lnTo>
                  <a:close/>
                </a:path>
              </a:pathLst>
            </a:custGeom>
            <a:solidFill>
              <a:srgbClr val="E6E6E6"/>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xmlns="" id="{AE0FA822-11FC-4432-8BE9-4F29FB1E1EFE}"/>
                </a:ext>
              </a:extLst>
            </p:cNvPr>
            <p:cNvSpPr/>
            <p:nvPr/>
          </p:nvSpPr>
          <p:spPr>
            <a:xfrm>
              <a:off x="6446339" y="4996281"/>
              <a:ext cx="4044444" cy="868298"/>
            </a:xfrm>
            <a:custGeom>
              <a:avLst/>
              <a:gdLst>
                <a:gd name="connsiteX0" fmla="*/ 13844 w 1685925"/>
                <a:gd name="connsiteY0" fmla="*/ 7144 h 361950"/>
                <a:gd name="connsiteX1" fmla="*/ 7176 w 1685925"/>
                <a:gd name="connsiteY1" fmla="*/ 133826 h 361950"/>
                <a:gd name="connsiteX2" fmla="*/ 53849 w 1685925"/>
                <a:gd name="connsiteY2" fmla="*/ 189071 h 361950"/>
                <a:gd name="connsiteX3" fmla="*/ 1597851 w 1685925"/>
                <a:gd name="connsiteY3" fmla="*/ 363379 h 361950"/>
                <a:gd name="connsiteX4" fmla="*/ 1675956 w 1685925"/>
                <a:gd name="connsiteY4" fmla="*/ 296704 h 361950"/>
                <a:gd name="connsiteX5" fmla="*/ 1686434 w 1685925"/>
                <a:gd name="connsiteY5" fmla="*/ 111919 h 361950"/>
                <a:gd name="connsiteX6" fmla="*/ 13844 w 1685925"/>
                <a:gd name="connsiteY6"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925" h="361950">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xmlns="" id="{52E1F856-74A3-4167-ABF4-F4B358800B92}"/>
                </a:ext>
              </a:extLst>
            </p:cNvPr>
            <p:cNvSpPr/>
            <p:nvPr/>
          </p:nvSpPr>
          <p:spPr>
            <a:xfrm>
              <a:off x="7715310" y="1593115"/>
              <a:ext cx="2775473" cy="3394037"/>
            </a:xfrm>
            <a:custGeom>
              <a:avLst/>
              <a:gdLst>
                <a:gd name="connsiteX0" fmla="*/ 1425389 w 2775473"/>
                <a:gd name="connsiteY0" fmla="*/ 306593 h 3394037"/>
                <a:gd name="connsiteX1" fmla="*/ 2775473 w 2775473"/>
                <a:gd name="connsiteY1" fmla="*/ 0 h 3394037"/>
                <a:gd name="connsiteX2" fmla="*/ 2565699 w 2775473"/>
                <a:gd name="connsiteY2" fmla="*/ 3394037 h 3394037"/>
                <a:gd name="connsiteX3" fmla="*/ 0 w 2775473"/>
                <a:gd name="connsiteY3" fmla="*/ 3281082 h 3394037"/>
                <a:gd name="connsiteX4" fmla="*/ 1425389 w 2775473"/>
                <a:gd name="connsiteY4" fmla="*/ 306593 h 339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473" h="3394037">
                  <a:moveTo>
                    <a:pt x="1425389" y="306593"/>
                  </a:moveTo>
                  <a:lnTo>
                    <a:pt x="2775473" y="0"/>
                  </a:lnTo>
                  <a:lnTo>
                    <a:pt x="2565699" y="3394037"/>
                  </a:lnTo>
                  <a:lnTo>
                    <a:pt x="0" y="3281082"/>
                  </a:lnTo>
                  <a:lnTo>
                    <a:pt x="1425389" y="306593"/>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sp>
        <p:nvSpPr>
          <p:cNvPr id="8" name="그림 개체 틀 2">
            <a:extLst>
              <a:ext uri="{FF2B5EF4-FFF2-40B4-BE49-F238E27FC236}">
                <a16:creationId xmlns:a16="http://schemas.microsoft.com/office/drawing/2014/main" xmlns="" id="{2E661CB2-0F53-4881-BD2A-B4EBE9D3C223}"/>
              </a:ext>
            </a:extLst>
          </p:cNvPr>
          <p:cNvSpPr>
            <a:spLocks noGrp="1"/>
          </p:cNvSpPr>
          <p:nvPr>
            <p:ph type="pic" sz="quarter" idx="10" hasCustomPrompt="1"/>
          </p:nvPr>
        </p:nvSpPr>
        <p:spPr>
          <a:xfrm>
            <a:off x="7063513" y="1774380"/>
            <a:ext cx="4180889" cy="3002616"/>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 name="connsiteX0" fmla="*/ 98888 w 3083017"/>
              <a:gd name="connsiteY0" fmla="*/ 678080 h 2693277"/>
              <a:gd name="connsiteX1" fmla="*/ 3083017 w 3083017"/>
              <a:gd name="connsiteY1" fmla="*/ 0 h 2693277"/>
              <a:gd name="connsiteX2" fmla="*/ 2921936 w 3083017"/>
              <a:gd name="connsiteY2" fmla="*/ 2693277 h 2693277"/>
              <a:gd name="connsiteX3" fmla="*/ 0 w 3083017"/>
              <a:gd name="connsiteY3" fmla="*/ 2574070 h 2693277"/>
              <a:gd name="connsiteX4" fmla="*/ 98888 w 3083017"/>
              <a:gd name="connsiteY4" fmla="*/ 678080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98888" y="678080"/>
                </a:moveTo>
                <a:lnTo>
                  <a:pt x="3083017" y="0"/>
                </a:lnTo>
                <a:lnTo>
                  <a:pt x="2921936" y="2693277"/>
                </a:lnTo>
                <a:lnTo>
                  <a:pt x="0" y="2574070"/>
                </a:lnTo>
                <a:lnTo>
                  <a:pt x="98888" y="678080"/>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750974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66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xmlns=""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xmlns=""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xmlns=""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xmlns=""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A03BB7C4-53B3-4499-92AA-E4EE449D11BB}" type="datetime1">
              <a:rPr lang="id-ID" smtClean="0"/>
              <a:t>29/03/2022</a:t>
            </a:fld>
            <a:endParaRPr lang="id-ID"/>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id-ID"/>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A98B3B01-3EF4-41A5-85FD-5E68B15DC55A}" type="slidenum">
              <a:rPr lang="id-ID" smtClean="0"/>
              <a:t>‹#›</a:t>
            </a:fld>
            <a:endParaRPr lang="id-ID"/>
          </a:p>
        </p:txBody>
      </p:sp>
    </p:spTree>
    <p:extLst>
      <p:ext uri="{BB962C8B-B14F-4D97-AF65-F5344CB8AC3E}">
        <p14:creationId xmlns:p14="http://schemas.microsoft.com/office/powerpoint/2010/main" val="3120383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CC18660-05A4-4621-B09F-76C8BB090BA1}" type="datetime1">
              <a:rPr lang="id-ID" smtClean="0"/>
              <a:t>29/03/2022</a:t>
            </a:fld>
            <a:endParaRPr lang="id-ID"/>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id-ID"/>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A98B3B01-3EF4-41A5-85FD-5E68B15DC55A}" type="slidenum">
              <a:rPr lang="id-ID" smtClean="0"/>
              <a:t>‹#›</a:t>
            </a:fld>
            <a:endParaRPr lang="id-ID"/>
          </a:p>
        </p:txBody>
      </p:sp>
    </p:spTree>
    <p:extLst>
      <p:ext uri="{BB962C8B-B14F-4D97-AF65-F5344CB8AC3E}">
        <p14:creationId xmlns:p14="http://schemas.microsoft.com/office/powerpoint/2010/main" val="3898672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7" name="Group 6">
            <a:extLst>
              <a:ext uri="{FF2B5EF4-FFF2-40B4-BE49-F238E27FC236}">
                <a16:creationId xmlns:a16="http://schemas.microsoft.com/office/drawing/2014/main" xmlns="" id="{20067570-1195-4923-8F8C-2E911159A364}"/>
              </a:ext>
            </a:extLst>
          </p:cNvPr>
          <p:cNvGrpSpPr/>
          <p:nvPr userDrawn="1"/>
        </p:nvGrpSpPr>
        <p:grpSpPr>
          <a:xfrm>
            <a:off x="10732185" y="5506909"/>
            <a:ext cx="1250805" cy="1175135"/>
            <a:chOff x="10645921" y="3068560"/>
            <a:chExt cx="1872060" cy="1758806"/>
          </a:xfrm>
          <a:solidFill>
            <a:schemeClr val="accent6"/>
          </a:solidFill>
        </p:grpSpPr>
        <p:sp>
          <p:nvSpPr>
            <p:cNvPr id="4" name="Freeform: Shape 3">
              <a:extLst>
                <a:ext uri="{FF2B5EF4-FFF2-40B4-BE49-F238E27FC236}">
                  <a16:creationId xmlns:a16="http://schemas.microsoft.com/office/drawing/2014/main" xmlns="" id="{7B6F68F6-A670-4C11-A522-C230BDD827DB}"/>
                </a:ext>
              </a:extLst>
            </p:cNvPr>
            <p:cNvSpPr/>
            <p:nvPr userDrawn="1"/>
          </p:nvSpPr>
          <p:spPr>
            <a:xfrm>
              <a:off x="11924517" y="3493698"/>
              <a:ext cx="593464" cy="1331818"/>
            </a:xfrm>
            <a:custGeom>
              <a:avLst/>
              <a:gdLst>
                <a:gd name="connsiteX0" fmla="*/ 30018 w 780876"/>
                <a:gd name="connsiteY0" fmla="*/ 1629924 h 1752396"/>
                <a:gd name="connsiteX1" fmla="*/ 20379 w 780876"/>
                <a:gd name="connsiteY1" fmla="*/ 1612845 h 1752396"/>
                <a:gd name="connsiteX2" fmla="*/ 26618 w 780876"/>
                <a:gd name="connsiteY2" fmla="*/ 1542009 h 1752396"/>
                <a:gd name="connsiteX3" fmla="*/ 138812 w 780876"/>
                <a:gd name="connsiteY3" fmla="*/ 1406777 h 1752396"/>
                <a:gd name="connsiteX4" fmla="*/ 156131 w 780876"/>
                <a:gd name="connsiteY4" fmla="*/ 1338381 h 1752396"/>
                <a:gd name="connsiteX5" fmla="*/ 153131 w 780876"/>
                <a:gd name="connsiteY5" fmla="*/ 1316663 h 1752396"/>
                <a:gd name="connsiteX6" fmla="*/ 171530 w 780876"/>
                <a:gd name="connsiteY6" fmla="*/ 1272665 h 1752396"/>
                <a:gd name="connsiteX7" fmla="*/ 221887 w 780876"/>
                <a:gd name="connsiteY7" fmla="*/ 1200629 h 1752396"/>
                <a:gd name="connsiteX8" fmla="*/ 277484 w 780876"/>
                <a:gd name="connsiteY8" fmla="*/ 853170 h 1752396"/>
                <a:gd name="connsiteX9" fmla="*/ 278123 w 780876"/>
                <a:gd name="connsiteY9" fmla="*/ 689380 h 1752396"/>
                <a:gd name="connsiteX10" fmla="*/ 255165 w 780876"/>
                <a:gd name="connsiteY10" fmla="*/ 664581 h 1752396"/>
                <a:gd name="connsiteX11" fmla="*/ 137252 w 780876"/>
                <a:gd name="connsiteY11" fmla="*/ 636623 h 1752396"/>
                <a:gd name="connsiteX12" fmla="*/ 114853 w 780876"/>
                <a:gd name="connsiteY12" fmla="*/ 623984 h 1752396"/>
                <a:gd name="connsiteX13" fmla="*/ 116053 w 780876"/>
                <a:gd name="connsiteY13" fmla="*/ 595065 h 1752396"/>
                <a:gd name="connsiteX14" fmla="*/ 162570 w 780876"/>
                <a:gd name="connsiteY14" fmla="*/ 572427 h 1752396"/>
                <a:gd name="connsiteX15" fmla="*/ 175130 w 780876"/>
                <a:gd name="connsiteY15" fmla="*/ 550788 h 1752396"/>
                <a:gd name="connsiteX16" fmla="*/ 185969 w 780876"/>
                <a:gd name="connsiteY16" fmla="*/ 533229 h 1752396"/>
                <a:gd name="connsiteX17" fmla="*/ 238366 w 780876"/>
                <a:gd name="connsiteY17" fmla="*/ 516630 h 1752396"/>
                <a:gd name="connsiteX18" fmla="*/ 237886 w 780876"/>
                <a:gd name="connsiteY18" fmla="*/ 475792 h 1752396"/>
                <a:gd name="connsiteX19" fmla="*/ 227686 w 780876"/>
                <a:gd name="connsiteY19" fmla="*/ 463593 h 1752396"/>
                <a:gd name="connsiteX20" fmla="*/ 227447 w 780876"/>
                <a:gd name="connsiteY20" fmla="*/ 415436 h 1752396"/>
                <a:gd name="connsiteX21" fmla="*/ 237006 w 780876"/>
                <a:gd name="connsiteY21" fmla="*/ 400917 h 1752396"/>
                <a:gd name="connsiteX22" fmla="*/ 193568 w 780876"/>
                <a:gd name="connsiteY22" fmla="*/ 192329 h 1752396"/>
                <a:gd name="connsiteX23" fmla="*/ 163330 w 780876"/>
                <a:gd name="connsiteY23" fmla="*/ 150771 h 1752396"/>
                <a:gd name="connsiteX24" fmla="*/ 172530 w 780876"/>
                <a:gd name="connsiteY24" fmla="*/ 112134 h 1752396"/>
                <a:gd name="connsiteX25" fmla="*/ 215047 w 780876"/>
                <a:gd name="connsiteY25" fmla="*/ 111614 h 1752396"/>
                <a:gd name="connsiteX26" fmla="*/ 260925 w 780876"/>
                <a:gd name="connsiteY26" fmla="*/ 107454 h 1752396"/>
                <a:gd name="connsiteX27" fmla="*/ 293522 w 780876"/>
                <a:gd name="connsiteY27" fmla="*/ 100374 h 1752396"/>
                <a:gd name="connsiteX28" fmla="*/ 330040 w 780876"/>
                <a:gd name="connsiteY28" fmla="*/ 114974 h 1752396"/>
                <a:gd name="connsiteX29" fmla="*/ 337120 w 780876"/>
                <a:gd name="connsiteY29" fmla="*/ 54737 h 1752396"/>
                <a:gd name="connsiteX30" fmla="*/ 411116 w 780876"/>
                <a:gd name="connsiteY30" fmla="*/ 3300 h 1752396"/>
                <a:gd name="connsiteX31" fmla="*/ 444834 w 780876"/>
                <a:gd name="connsiteY31" fmla="*/ 44778 h 1752396"/>
                <a:gd name="connsiteX32" fmla="*/ 452553 w 780876"/>
                <a:gd name="connsiteY32" fmla="*/ 115014 h 1752396"/>
                <a:gd name="connsiteX33" fmla="*/ 486831 w 780876"/>
                <a:gd name="connsiteY33" fmla="*/ 101214 h 1752396"/>
                <a:gd name="connsiteX34" fmla="*/ 522949 w 780876"/>
                <a:gd name="connsiteY34" fmla="*/ 108574 h 1752396"/>
                <a:gd name="connsiteX35" fmla="*/ 568106 w 780876"/>
                <a:gd name="connsiteY35" fmla="*/ 111734 h 1752396"/>
                <a:gd name="connsiteX36" fmla="*/ 616823 w 780876"/>
                <a:gd name="connsiteY36" fmla="*/ 122693 h 1752396"/>
                <a:gd name="connsiteX37" fmla="*/ 616783 w 780876"/>
                <a:gd name="connsiteY37" fmla="*/ 149332 h 1752396"/>
                <a:gd name="connsiteX38" fmla="*/ 542428 w 780876"/>
                <a:gd name="connsiteY38" fmla="*/ 399877 h 1752396"/>
                <a:gd name="connsiteX39" fmla="*/ 552707 w 780876"/>
                <a:gd name="connsiteY39" fmla="*/ 415916 h 1752396"/>
                <a:gd name="connsiteX40" fmla="*/ 553107 w 780876"/>
                <a:gd name="connsiteY40" fmla="*/ 461593 h 1752396"/>
                <a:gd name="connsiteX41" fmla="*/ 542308 w 780876"/>
                <a:gd name="connsiteY41" fmla="*/ 516830 h 1752396"/>
                <a:gd name="connsiteX42" fmla="*/ 554827 w 780876"/>
                <a:gd name="connsiteY42" fmla="*/ 521430 h 1752396"/>
                <a:gd name="connsiteX43" fmla="*/ 585545 w 780876"/>
                <a:gd name="connsiteY43" fmla="*/ 529029 h 1752396"/>
                <a:gd name="connsiteX44" fmla="*/ 601104 w 780876"/>
                <a:gd name="connsiteY44" fmla="*/ 564427 h 1752396"/>
                <a:gd name="connsiteX45" fmla="*/ 648781 w 780876"/>
                <a:gd name="connsiteY45" fmla="*/ 586826 h 1752396"/>
                <a:gd name="connsiteX46" fmla="*/ 670860 w 780876"/>
                <a:gd name="connsiteY46" fmla="*/ 611464 h 1752396"/>
                <a:gd name="connsiteX47" fmla="*/ 648662 w 780876"/>
                <a:gd name="connsiteY47" fmla="*/ 632903 h 1752396"/>
                <a:gd name="connsiteX48" fmla="*/ 521589 w 780876"/>
                <a:gd name="connsiteY48" fmla="*/ 664541 h 1752396"/>
                <a:gd name="connsiteX49" fmla="*/ 502150 w 780876"/>
                <a:gd name="connsiteY49" fmla="*/ 683300 h 1752396"/>
                <a:gd name="connsiteX50" fmla="*/ 558747 w 780876"/>
                <a:gd name="connsiteY50" fmla="*/ 1194830 h 1752396"/>
                <a:gd name="connsiteX51" fmla="*/ 613904 w 780876"/>
                <a:gd name="connsiteY51" fmla="*/ 1274905 h 1752396"/>
                <a:gd name="connsiteX52" fmla="*/ 630143 w 780876"/>
                <a:gd name="connsiteY52" fmla="*/ 1315783 h 1752396"/>
                <a:gd name="connsiteX53" fmla="*/ 662381 w 780876"/>
                <a:gd name="connsiteY53" fmla="*/ 1431296 h 1752396"/>
                <a:gd name="connsiteX54" fmla="*/ 756175 w 780876"/>
                <a:gd name="connsiteY54" fmla="*/ 1542849 h 1752396"/>
                <a:gd name="connsiteX55" fmla="*/ 760615 w 780876"/>
                <a:gd name="connsiteY55" fmla="*/ 1617645 h 1752396"/>
                <a:gd name="connsiteX56" fmla="*/ 765015 w 780876"/>
                <a:gd name="connsiteY56" fmla="*/ 1643883 h 1752396"/>
                <a:gd name="connsiteX57" fmla="*/ 779734 w 780876"/>
                <a:gd name="connsiteY57" fmla="*/ 1670962 h 1752396"/>
                <a:gd name="connsiteX58" fmla="*/ 780214 w 780876"/>
                <a:gd name="connsiteY58" fmla="*/ 1730798 h 1752396"/>
                <a:gd name="connsiteX59" fmla="*/ 758775 w 780876"/>
                <a:gd name="connsiteY59" fmla="*/ 1752397 h 1752396"/>
                <a:gd name="connsiteX60" fmla="*/ 23699 w 780876"/>
                <a:gd name="connsiteY60" fmla="*/ 1752317 h 1752396"/>
                <a:gd name="connsiteX61" fmla="*/ 340 w 780876"/>
                <a:gd name="connsiteY61" fmla="*/ 1731998 h 1752396"/>
                <a:gd name="connsiteX62" fmla="*/ 3220 w 780876"/>
                <a:gd name="connsiteY62" fmla="*/ 1660642 h 1752396"/>
                <a:gd name="connsiteX63" fmla="*/ 30018 w 780876"/>
                <a:gd name="connsiteY63" fmla="*/ 1629924 h 175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80876" h="1752396">
                  <a:moveTo>
                    <a:pt x="30018" y="1629924"/>
                  </a:moveTo>
                  <a:cubicBezTo>
                    <a:pt x="26858" y="1624324"/>
                    <a:pt x="23858" y="1618445"/>
                    <a:pt x="20379" y="1612845"/>
                  </a:cubicBezTo>
                  <a:cubicBezTo>
                    <a:pt x="1140" y="1582047"/>
                    <a:pt x="2100" y="1571688"/>
                    <a:pt x="26618" y="1542009"/>
                  </a:cubicBezTo>
                  <a:cubicBezTo>
                    <a:pt x="63976" y="1496892"/>
                    <a:pt x="100574" y="1451135"/>
                    <a:pt x="138812" y="1406777"/>
                  </a:cubicBezTo>
                  <a:cubicBezTo>
                    <a:pt x="156571" y="1386138"/>
                    <a:pt x="161650" y="1364100"/>
                    <a:pt x="156131" y="1338381"/>
                  </a:cubicBezTo>
                  <a:cubicBezTo>
                    <a:pt x="154611" y="1331262"/>
                    <a:pt x="154571" y="1323822"/>
                    <a:pt x="153131" y="1316663"/>
                  </a:cubicBezTo>
                  <a:cubicBezTo>
                    <a:pt x="149331" y="1297704"/>
                    <a:pt x="154411" y="1283984"/>
                    <a:pt x="171530" y="1272665"/>
                  </a:cubicBezTo>
                  <a:cubicBezTo>
                    <a:pt x="197288" y="1255586"/>
                    <a:pt x="212687" y="1230468"/>
                    <a:pt x="221887" y="1200629"/>
                  </a:cubicBezTo>
                  <a:cubicBezTo>
                    <a:pt x="256925" y="1087396"/>
                    <a:pt x="275444" y="971563"/>
                    <a:pt x="277484" y="853170"/>
                  </a:cubicBezTo>
                  <a:cubicBezTo>
                    <a:pt x="278403" y="798573"/>
                    <a:pt x="277204" y="743976"/>
                    <a:pt x="278123" y="689380"/>
                  </a:cubicBezTo>
                  <a:cubicBezTo>
                    <a:pt x="278403" y="672021"/>
                    <a:pt x="271204" y="667661"/>
                    <a:pt x="255165" y="664581"/>
                  </a:cubicBezTo>
                  <a:cubicBezTo>
                    <a:pt x="215527" y="656942"/>
                    <a:pt x="176369" y="646702"/>
                    <a:pt x="137252" y="636623"/>
                  </a:cubicBezTo>
                  <a:cubicBezTo>
                    <a:pt x="129212" y="634543"/>
                    <a:pt x="121453" y="629343"/>
                    <a:pt x="114853" y="623984"/>
                  </a:cubicBezTo>
                  <a:cubicBezTo>
                    <a:pt x="103054" y="614424"/>
                    <a:pt x="101974" y="603145"/>
                    <a:pt x="116053" y="595065"/>
                  </a:cubicBezTo>
                  <a:cubicBezTo>
                    <a:pt x="130972" y="586506"/>
                    <a:pt x="147051" y="579946"/>
                    <a:pt x="162570" y="572427"/>
                  </a:cubicBezTo>
                  <a:cubicBezTo>
                    <a:pt x="171450" y="568147"/>
                    <a:pt x="181809" y="565707"/>
                    <a:pt x="175130" y="550788"/>
                  </a:cubicBezTo>
                  <a:cubicBezTo>
                    <a:pt x="173450" y="547028"/>
                    <a:pt x="180529" y="535549"/>
                    <a:pt x="185969" y="533229"/>
                  </a:cubicBezTo>
                  <a:cubicBezTo>
                    <a:pt x="201568" y="526549"/>
                    <a:pt x="218367" y="522709"/>
                    <a:pt x="238366" y="516630"/>
                  </a:cubicBezTo>
                  <a:cubicBezTo>
                    <a:pt x="238366" y="504591"/>
                    <a:pt x="239166" y="490111"/>
                    <a:pt x="237886" y="475792"/>
                  </a:cubicBezTo>
                  <a:cubicBezTo>
                    <a:pt x="237486" y="471393"/>
                    <a:pt x="232046" y="466473"/>
                    <a:pt x="227686" y="463593"/>
                  </a:cubicBezTo>
                  <a:cubicBezTo>
                    <a:pt x="207368" y="450234"/>
                    <a:pt x="207368" y="429555"/>
                    <a:pt x="227447" y="415436"/>
                  </a:cubicBezTo>
                  <a:cubicBezTo>
                    <a:pt x="231966" y="412276"/>
                    <a:pt x="237126" y="405756"/>
                    <a:pt x="237006" y="400917"/>
                  </a:cubicBezTo>
                  <a:cubicBezTo>
                    <a:pt x="235006" y="328841"/>
                    <a:pt x="230966" y="256925"/>
                    <a:pt x="193568" y="192329"/>
                  </a:cubicBezTo>
                  <a:cubicBezTo>
                    <a:pt x="185009" y="177570"/>
                    <a:pt x="174130" y="164011"/>
                    <a:pt x="163330" y="150771"/>
                  </a:cubicBezTo>
                  <a:cubicBezTo>
                    <a:pt x="154171" y="139532"/>
                    <a:pt x="157971" y="119933"/>
                    <a:pt x="172530" y="112134"/>
                  </a:cubicBezTo>
                  <a:cubicBezTo>
                    <a:pt x="186409" y="104694"/>
                    <a:pt x="200888" y="100494"/>
                    <a:pt x="215047" y="111614"/>
                  </a:cubicBezTo>
                  <a:cubicBezTo>
                    <a:pt x="231766" y="124733"/>
                    <a:pt x="245405" y="125413"/>
                    <a:pt x="260925" y="107454"/>
                  </a:cubicBezTo>
                  <a:cubicBezTo>
                    <a:pt x="266884" y="100574"/>
                    <a:pt x="282723" y="99214"/>
                    <a:pt x="293522" y="100374"/>
                  </a:cubicBezTo>
                  <a:cubicBezTo>
                    <a:pt x="304842" y="101574"/>
                    <a:pt x="315481" y="108854"/>
                    <a:pt x="330040" y="114974"/>
                  </a:cubicBezTo>
                  <a:cubicBezTo>
                    <a:pt x="332480" y="94495"/>
                    <a:pt x="335520" y="74696"/>
                    <a:pt x="337120" y="54737"/>
                  </a:cubicBezTo>
                  <a:cubicBezTo>
                    <a:pt x="340560" y="11620"/>
                    <a:pt x="369038" y="-8419"/>
                    <a:pt x="411116" y="3300"/>
                  </a:cubicBezTo>
                  <a:cubicBezTo>
                    <a:pt x="433034" y="9380"/>
                    <a:pt x="442274" y="20819"/>
                    <a:pt x="444834" y="44778"/>
                  </a:cubicBezTo>
                  <a:cubicBezTo>
                    <a:pt x="447273" y="67576"/>
                    <a:pt x="449833" y="90375"/>
                    <a:pt x="452553" y="115014"/>
                  </a:cubicBezTo>
                  <a:cubicBezTo>
                    <a:pt x="466312" y="109174"/>
                    <a:pt x="476352" y="101934"/>
                    <a:pt x="486831" y="101214"/>
                  </a:cubicBezTo>
                  <a:cubicBezTo>
                    <a:pt x="498950" y="100374"/>
                    <a:pt x="515949" y="101094"/>
                    <a:pt x="522949" y="108574"/>
                  </a:cubicBezTo>
                  <a:cubicBezTo>
                    <a:pt x="538908" y="125613"/>
                    <a:pt x="551787" y="121773"/>
                    <a:pt x="568106" y="111734"/>
                  </a:cubicBezTo>
                  <a:cubicBezTo>
                    <a:pt x="594425" y="95575"/>
                    <a:pt x="599145" y="97415"/>
                    <a:pt x="616823" y="122693"/>
                  </a:cubicBezTo>
                  <a:cubicBezTo>
                    <a:pt x="623543" y="132333"/>
                    <a:pt x="624703" y="140172"/>
                    <a:pt x="616783" y="149332"/>
                  </a:cubicBezTo>
                  <a:cubicBezTo>
                    <a:pt x="554307" y="221607"/>
                    <a:pt x="542708" y="309162"/>
                    <a:pt x="542428" y="399877"/>
                  </a:cubicBezTo>
                  <a:cubicBezTo>
                    <a:pt x="542428" y="405316"/>
                    <a:pt x="547787" y="412556"/>
                    <a:pt x="552707" y="415916"/>
                  </a:cubicBezTo>
                  <a:cubicBezTo>
                    <a:pt x="570386" y="427915"/>
                    <a:pt x="571026" y="448954"/>
                    <a:pt x="553107" y="461593"/>
                  </a:cubicBezTo>
                  <a:cubicBezTo>
                    <a:pt x="541788" y="469593"/>
                    <a:pt x="533908" y="507190"/>
                    <a:pt x="542308" y="516830"/>
                  </a:cubicBezTo>
                  <a:cubicBezTo>
                    <a:pt x="544868" y="519790"/>
                    <a:pt x="550467" y="520310"/>
                    <a:pt x="554827" y="521430"/>
                  </a:cubicBezTo>
                  <a:cubicBezTo>
                    <a:pt x="565066" y="524069"/>
                    <a:pt x="575866" y="525109"/>
                    <a:pt x="585545" y="529029"/>
                  </a:cubicBezTo>
                  <a:cubicBezTo>
                    <a:pt x="605344" y="537029"/>
                    <a:pt x="607024" y="541628"/>
                    <a:pt x="601104" y="564427"/>
                  </a:cubicBezTo>
                  <a:cubicBezTo>
                    <a:pt x="616823" y="571587"/>
                    <a:pt x="633742" y="577666"/>
                    <a:pt x="648781" y="586826"/>
                  </a:cubicBezTo>
                  <a:cubicBezTo>
                    <a:pt x="658181" y="592545"/>
                    <a:pt x="669420" y="602185"/>
                    <a:pt x="670860" y="611464"/>
                  </a:cubicBezTo>
                  <a:cubicBezTo>
                    <a:pt x="671820" y="617544"/>
                    <a:pt x="657941" y="630223"/>
                    <a:pt x="648662" y="632903"/>
                  </a:cubicBezTo>
                  <a:cubicBezTo>
                    <a:pt x="606744" y="644982"/>
                    <a:pt x="564266" y="655422"/>
                    <a:pt x="521589" y="664541"/>
                  </a:cubicBezTo>
                  <a:cubicBezTo>
                    <a:pt x="509350" y="667141"/>
                    <a:pt x="502270" y="669141"/>
                    <a:pt x="502150" y="683300"/>
                  </a:cubicBezTo>
                  <a:cubicBezTo>
                    <a:pt x="500590" y="856050"/>
                    <a:pt x="506310" y="1027880"/>
                    <a:pt x="558747" y="1194830"/>
                  </a:cubicBezTo>
                  <a:cubicBezTo>
                    <a:pt x="569186" y="1228028"/>
                    <a:pt x="584425" y="1256066"/>
                    <a:pt x="613904" y="1274905"/>
                  </a:cubicBezTo>
                  <a:cubicBezTo>
                    <a:pt x="629663" y="1284945"/>
                    <a:pt x="635862" y="1299144"/>
                    <a:pt x="630143" y="1315783"/>
                  </a:cubicBezTo>
                  <a:cubicBezTo>
                    <a:pt x="614223" y="1362220"/>
                    <a:pt x="631543" y="1397538"/>
                    <a:pt x="662381" y="1431296"/>
                  </a:cubicBezTo>
                  <a:cubicBezTo>
                    <a:pt x="695139" y="1467134"/>
                    <a:pt x="725377" y="1505291"/>
                    <a:pt x="756175" y="1542849"/>
                  </a:cubicBezTo>
                  <a:cubicBezTo>
                    <a:pt x="782094" y="1574447"/>
                    <a:pt x="786373" y="1588807"/>
                    <a:pt x="760615" y="1617645"/>
                  </a:cubicBezTo>
                  <a:cubicBezTo>
                    <a:pt x="751376" y="1628004"/>
                    <a:pt x="754735" y="1635124"/>
                    <a:pt x="765015" y="1643883"/>
                  </a:cubicBezTo>
                  <a:cubicBezTo>
                    <a:pt x="772414" y="1650203"/>
                    <a:pt x="778654" y="1661362"/>
                    <a:pt x="779734" y="1670962"/>
                  </a:cubicBezTo>
                  <a:cubicBezTo>
                    <a:pt x="781934" y="1690681"/>
                    <a:pt x="780294" y="1710839"/>
                    <a:pt x="780214" y="1730798"/>
                  </a:cubicBezTo>
                  <a:cubicBezTo>
                    <a:pt x="780174" y="1745037"/>
                    <a:pt x="774854" y="1752397"/>
                    <a:pt x="758775" y="1752397"/>
                  </a:cubicBezTo>
                  <a:cubicBezTo>
                    <a:pt x="513749" y="1752037"/>
                    <a:pt x="268724" y="1751997"/>
                    <a:pt x="23699" y="1752317"/>
                  </a:cubicBezTo>
                  <a:cubicBezTo>
                    <a:pt x="8539" y="1752317"/>
                    <a:pt x="460" y="1746357"/>
                    <a:pt x="340" y="1731998"/>
                  </a:cubicBezTo>
                  <a:cubicBezTo>
                    <a:pt x="140" y="1708159"/>
                    <a:pt x="-1180" y="1683801"/>
                    <a:pt x="3220" y="1660642"/>
                  </a:cubicBezTo>
                  <a:cubicBezTo>
                    <a:pt x="5220" y="1649843"/>
                    <a:pt x="19539" y="1641363"/>
                    <a:pt x="30018" y="1629924"/>
                  </a:cubicBezTo>
                  <a:close/>
                </a:path>
              </a:pathLst>
            </a:custGeom>
            <a:grpFill/>
            <a:ln w="399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xmlns="" id="{E0D4A27B-F4A1-46A0-B8E9-A9928E7B7ABC}"/>
                </a:ext>
              </a:extLst>
            </p:cNvPr>
            <p:cNvSpPr/>
            <p:nvPr userDrawn="1"/>
          </p:nvSpPr>
          <p:spPr>
            <a:xfrm>
              <a:off x="11205937" y="3068560"/>
              <a:ext cx="695818" cy="1758806"/>
            </a:xfrm>
            <a:custGeom>
              <a:avLst/>
              <a:gdLst>
                <a:gd name="connsiteX0" fmla="*/ 286941 w 695818"/>
                <a:gd name="connsiteY0" fmla="*/ 258481 h 1758806"/>
                <a:gd name="connsiteX1" fmla="*/ 291180 w 695818"/>
                <a:gd name="connsiteY1" fmla="*/ 181925 h 1758806"/>
                <a:gd name="connsiteX2" fmla="*/ 240703 w 695818"/>
                <a:gd name="connsiteY2" fmla="*/ 181925 h 1758806"/>
                <a:gd name="connsiteX3" fmla="*/ 240703 w 695818"/>
                <a:gd name="connsiteY3" fmla="*/ 76811 h 1758806"/>
                <a:gd name="connsiteX4" fmla="*/ 306340 w 695818"/>
                <a:gd name="connsiteY4" fmla="*/ 76811 h 1758806"/>
                <a:gd name="connsiteX5" fmla="*/ 335898 w 695818"/>
                <a:gd name="connsiteY5" fmla="*/ 5695 h 1758806"/>
                <a:gd name="connsiteX6" fmla="*/ 372936 w 695818"/>
                <a:gd name="connsiteY6" fmla="*/ 6215 h 1758806"/>
                <a:gd name="connsiteX7" fmla="*/ 398694 w 695818"/>
                <a:gd name="connsiteY7" fmla="*/ 21414 h 1758806"/>
                <a:gd name="connsiteX8" fmla="*/ 410494 w 695818"/>
                <a:gd name="connsiteY8" fmla="*/ 56012 h 1758806"/>
                <a:gd name="connsiteX9" fmla="*/ 424773 w 695818"/>
                <a:gd name="connsiteY9" fmla="*/ 78331 h 1758806"/>
                <a:gd name="connsiteX10" fmla="*/ 471250 w 695818"/>
                <a:gd name="connsiteY10" fmla="*/ 78331 h 1758806"/>
                <a:gd name="connsiteX11" fmla="*/ 470650 w 695818"/>
                <a:gd name="connsiteY11" fmla="*/ 171446 h 1758806"/>
                <a:gd name="connsiteX12" fmla="*/ 457251 w 695818"/>
                <a:gd name="connsiteY12" fmla="*/ 181125 h 1758806"/>
                <a:gd name="connsiteX13" fmla="*/ 419333 w 695818"/>
                <a:gd name="connsiteY13" fmla="*/ 187485 h 1758806"/>
                <a:gd name="connsiteX14" fmla="*/ 434292 w 695818"/>
                <a:gd name="connsiteY14" fmla="*/ 221363 h 1758806"/>
                <a:gd name="connsiteX15" fmla="*/ 434812 w 695818"/>
                <a:gd name="connsiteY15" fmla="*/ 253801 h 1758806"/>
                <a:gd name="connsiteX16" fmla="*/ 461090 w 695818"/>
                <a:gd name="connsiteY16" fmla="*/ 285799 h 1758806"/>
                <a:gd name="connsiteX17" fmla="*/ 482449 w 695818"/>
                <a:gd name="connsiteY17" fmla="*/ 293798 h 1758806"/>
                <a:gd name="connsiteX18" fmla="*/ 540166 w 695818"/>
                <a:gd name="connsiteY18" fmla="*/ 298238 h 1758806"/>
                <a:gd name="connsiteX19" fmla="*/ 566684 w 695818"/>
                <a:gd name="connsiteY19" fmla="*/ 331836 h 1758806"/>
                <a:gd name="connsiteX20" fmla="*/ 552565 w 695818"/>
                <a:gd name="connsiteY20" fmla="*/ 379353 h 1758806"/>
                <a:gd name="connsiteX21" fmla="*/ 482969 w 695818"/>
                <a:gd name="connsiteY21" fmla="*/ 547303 h 1758806"/>
                <a:gd name="connsiteX22" fmla="*/ 491089 w 695818"/>
                <a:gd name="connsiteY22" fmla="*/ 554063 h 1758806"/>
                <a:gd name="connsiteX23" fmla="*/ 492169 w 695818"/>
                <a:gd name="connsiteY23" fmla="*/ 595661 h 1758806"/>
                <a:gd name="connsiteX24" fmla="*/ 483649 w 695818"/>
                <a:gd name="connsiteY24" fmla="*/ 645058 h 1758806"/>
                <a:gd name="connsiteX25" fmla="*/ 493728 w 695818"/>
                <a:gd name="connsiteY25" fmla="*/ 649777 h 1758806"/>
                <a:gd name="connsiteX26" fmla="*/ 515127 w 695818"/>
                <a:gd name="connsiteY26" fmla="*/ 654257 h 1758806"/>
                <a:gd name="connsiteX27" fmla="*/ 535806 w 695818"/>
                <a:gd name="connsiteY27" fmla="*/ 688935 h 1758806"/>
                <a:gd name="connsiteX28" fmla="*/ 583803 w 695818"/>
                <a:gd name="connsiteY28" fmla="*/ 711534 h 1758806"/>
                <a:gd name="connsiteX29" fmla="*/ 582963 w 695818"/>
                <a:gd name="connsiteY29" fmla="*/ 746772 h 1758806"/>
                <a:gd name="connsiteX30" fmla="*/ 469930 w 695818"/>
                <a:gd name="connsiteY30" fmla="*/ 776810 h 1758806"/>
                <a:gd name="connsiteX31" fmla="*/ 448291 w 695818"/>
                <a:gd name="connsiteY31" fmla="*/ 796289 h 1758806"/>
                <a:gd name="connsiteX32" fmla="*/ 500888 w 695818"/>
                <a:gd name="connsiteY32" fmla="*/ 1264141 h 1758806"/>
                <a:gd name="connsiteX33" fmla="*/ 544006 w 695818"/>
                <a:gd name="connsiteY33" fmla="*/ 1324458 h 1758806"/>
                <a:gd name="connsiteX34" fmla="*/ 561045 w 695818"/>
                <a:gd name="connsiteY34" fmla="*/ 1369015 h 1758806"/>
                <a:gd name="connsiteX35" fmla="*/ 584123 w 695818"/>
                <a:gd name="connsiteY35" fmla="*/ 1460369 h 1758806"/>
                <a:gd name="connsiteX36" fmla="*/ 675718 w 695818"/>
                <a:gd name="connsiteY36" fmla="*/ 1571203 h 1758806"/>
                <a:gd name="connsiteX37" fmla="*/ 677638 w 695818"/>
                <a:gd name="connsiteY37" fmla="*/ 1635519 h 1758806"/>
                <a:gd name="connsiteX38" fmla="*/ 678958 w 695818"/>
                <a:gd name="connsiteY38" fmla="*/ 1654598 h 1758806"/>
                <a:gd name="connsiteX39" fmla="*/ 695437 w 695818"/>
                <a:gd name="connsiteY39" fmla="*/ 1693996 h 1758806"/>
                <a:gd name="connsiteX40" fmla="*/ 688317 w 695818"/>
                <a:gd name="connsiteY40" fmla="*/ 1753272 h 1758806"/>
                <a:gd name="connsiteX41" fmla="*/ 633001 w 695818"/>
                <a:gd name="connsiteY41" fmla="*/ 1756912 h 1758806"/>
                <a:gd name="connsiteX42" fmla="*/ 31636 w 695818"/>
                <a:gd name="connsiteY42" fmla="*/ 1756352 h 1758806"/>
                <a:gd name="connsiteX43" fmla="*/ 278 w 695818"/>
                <a:gd name="connsiteY43" fmla="*/ 1723874 h 1758806"/>
                <a:gd name="connsiteX44" fmla="*/ 1798 w 695818"/>
                <a:gd name="connsiteY44" fmla="*/ 1684076 h 1758806"/>
                <a:gd name="connsiteX45" fmla="*/ 17037 w 695818"/>
                <a:gd name="connsiteY45" fmla="*/ 1658198 h 1758806"/>
                <a:gd name="connsiteX46" fmla="*/ 20676 w 695818"/>
                <a:gd name="connsiteY46" fmla="*/ 1630720 h 1758806"/>
                <a:gd name="connsiteX47" fmla="*/ 21597 w 695818"/>
                <a:gd name="connsiteY47" fmla="*/ 1572403 h 1758806"/>
                <a:gd name="connsiteX48" fmla="*/ 120591 w 695818"/>
                <a:gd name="connsiteY48" fmla="*/ 1452130 h 1758806"/>
                <a:gd name="connsiteX49" fmla="*/ 138590 w 695818"/>
                <a:gd name="connsiteY49" fmla="*/ 1374295 h 1758806"/>
                <a:gd name="connsiteX50" fmla="*/ 156668 w 695818"/>
                <a:gd name="connsiteY50" fmla="*/ 1323058 h 1758806"/>
                <a:gd name="connsiteX51" fmla="*/ 199746 w 695818"/>
                <a:gd name="connsiteY51" fmla="*/ 1258102 h 1758806"/>
                <a:gd name="connsiteX52" fmla="*/ 249223 w 695818"/>
                <a:gd name="connsiteY52" fmla="*/ 833847 h 1758806"/>
                <a:gd name="connsiteX53" fmla="*/ 248303 w 695818"/>
                <a:gd name="connsiteY53" fmla="*/ 803928 h 1758806"/>
                <a:gd name="connsiteX54" fmla="*/ 223065 w 695818"/>
                <a:gd name="connsiteY54" fmla="*/ 776530 h 1758806"/>
                <a:gd name="connsiteX55" fmla="*/ 129990 w 695818"/>
                <a:gd name="connsiteY55" fmla="*/ 755531 h 1758806"/>
                <a:gd name="connsiteX56" fmla="*/ 105711 w 695818"/>
                <a:gd name="connsiteY56" fmla="*/ 742132 h 1758806"/>
                <a:gd name="connsiteX57" fmla="*/ 106831 w 695818"/>
                <a:gd name="connsiteY57" fmla="*/ 714734 h 1758806"/>
                <a:gd name="connsiteX58" fmla="*/ 147869 w 695818"/>
                <a:gd name="connsiteY58" fmla="*/ 694575 h 1758806"/>
                <a:gd name="connsiteX59" fmla="*/ 158748 w 695818"/>
                <a:gd name="connsiteY59" fmla="*/ 681296 h 1758806"/>
                <a:gd name="connsiteX60" fmla="*/ 173787 w 695818"/>
                <a:gd name="connsiteY60" fmla="*/ 656737 h 1758806"/>
                <a:gd name="connsiteX61" fmla="*/ 188827 w 695818"/>
                <a:gd name="connsiteY61" fmla="*/ 651497 h 1758806"/>
                <a:gd name="connsiteX62" fmla="*/ 213985 w 695818"/>
                <a:gd name="connsiteY62" fmla="*/ 639098 h 1758806"/>
                <a:gd name="connsiteX63" fmla="*/ 200666 w 695818"/>
                <a:gd name="connsiteY63" fmla="*/ 593621 h 1758806"/>
                <a:gd name="connsiteX64" fmla="*/ 201506 w 695818"/>
                <a:gd name="connsiteY64" fmla="*/ 557463 h 1758806"/>
                <a:gd name="connsiteX65" fmla="*/ 207225 w 695818"/>
                <a:gd name="connsiteY65" fmla="*/ 532864 h 1758806"/>
                <a:gd name="connsiteX66" fmla="*/ 137990 w 695818"/>
                <a:gd name="connsiteY66" fmla="*/ 367274 h 1758806"/>
                <a:gd name="connsiteX67" fmla="*/ 128550 w 695818"/>
                <a:gd name="connsiteY67" fmla="*/ 336876 h 1758806"/>
                <a:gd name="connsiteX68" fmla="*/ 158388 w 695818"/>
                <a:gd name="connsiteY68" fmla="*/ 298078 h 1758806"/>
                <a:gd name="connsiteX69" fmla="*/ 224104 w 695818"/>
                <a:gd name="connsiteY69" fmla="*/ 293998 h 1758806"/>
                <a:gd name="connsiteX70" fmla="*/ 239384 w 695818"/>
                <a:gd name="connsiteY70" fmla="*/ 288719 h 1758806"/>
                <a:gd name="connsiteX71" fmla="*/ 286941 w 695818"/>
                <a:gd name="connsiteY71" fmla="*/ 258481 h 1758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95818" h="1758806">
                  <a:moveTo>
                    <a:pt x="286941" y="258481"/>
                  </a:moveTo>
                  <a:cubicBezTo>
                    <a:pt x="251543" y="227282"/>
                    <a:pt x="293140" y="209443"/>
                    <a:pt x="291180" y="181925"/>
                  </a:cubicBezTo>
                  <a:cubicBezTo>
                    <a:pt x="274221" y="181925"/>
                    <a:pt x="258023" y="181925"/>
                    <a:pt x="240703" y="181925"/>
                  </a:cubicBezTo>
                  <a:cubicBezTo>
                    <a:pt x="240703" y="146287"/>
                    <a:pt x="240703" y="113449"/>
                    <a:pt x="240703" y="76811"/>
                  </a:cubicBezTo>
                  <a:cubicBezTo>
                    <a:pt x="262942" y="76811"/>
                    <a:pt x="284301" y="76811"/>
                    <a:pt x="306340" y="76811"/>
                  </a:cubicBezTo>
                  <a:cubicBezTo>
                    <a:pt x="293180" y="30694"/>
                    <a:pt x="294620" y="28374"/>
                    <a:pt x="335898" y="5695"/>
                  </a:cubicBezTo>
                  <a:cubicBezTo>
                    <a:pt x="349057" y="-1544"/>
                    <a:pt x="360457" y="-2424"/>
                    <a:pt x="372936" y="6215"/>
                  </a:cubicBezTo>
                  <a:cubicBezTo>
                    <a:pt x="381095" y="11895"/>
                    <a:pt x="389775" y="17015"/>
                    <a:pt x="398694" y="21414"/>
                  </a:cubicBezTo>
                  <a:cubicBezTo>
                    <a:pt x="414453" y="29214"/>
                    <a:pt x="419933" y="39373"/>
                    <a:pt x="410494" y="56012"/>
                  </a:cubicBezTo>
                  <a:cubicBezTo>
                    <a:pt x="401894" y="71212"/>
                    <a:pt x="408334" y="78331"/>
                    <a:pt x="424773" y="78331"/>
                  </a:cubicBezTo>
                  <a:cubicBezTo>
                    <a:pt x="440012" y="78331"/>
                    <a:pt x="455291" y="78331"/>
                    <a:pt x="471250" y="78331"/>
                  </a:cubicBezTo>
                  <a:cubicBezTo>
                    <a:pt x="471250" y="110729"/>
                    <a:pt x="471690" y="141127"/>
                    <a:pt x="470650" y="171446"/>
                  </a:cubicBezTo>
                  <a:cubicBezTo>
                    <a:pt x="470530" y="174925"/>
                    <a:pt x="462411" y="179885"/>
                    <a:pt x="457251" y="181125"/>
                  </a:cubicBezTo>
                  <a:cubicBezTo>
                    <a:pt x="444851" y="184165"/>
                    <a:pt x="431972" y="185485"/>
                    <a:pt x="419333" y="187485"/>
                  </a:cubicBezTo>
                  <a:cubicBezTo>
                    <a:pt x="424493" y="198724"/>
                    <a:pt x="431452" y="209563"/>
                    <a:pt x="434292" y="221363"/>
                  </a:cubicBezTo>
                  <a:cubicBezTo>
                    <a:pt x="436852" y="231962"/>
                    <a:pt x="434812" y="243641"/>
                    <a:pt x="434812" y="253801"/>
                  </a:cubicBezTo>
                  <a:cubicBezTo>
                    <a:pt x="442972" y="264000"/>
                    <a:pt x="450971" y="276039"/>
                    <a:pt x="461090" y="285799"/>
                  </a:cubicBezTo>
                  <a:cubicBezTo>
                    <a:pt x="466170" y="290679"/>
                    <a:pt x="475010" y="292958"/>
                    <a:pt x="482449" y="293798"/>
                  </a:cubicBezTo>
                  <a:cubicBezTo>
                    <a:pt x="501608" y="295998"/>
                    <a:pt x="521007" y="296118"/>
                    <a:pt x="540166" y="298238"/>
                  </a:cubicBezTo>
                  <a:cubicBezTo>
                    <a:pt x="561485" y="300598"/>
                    <a:pt x="570004" y="310517"/>
                    <a:pt x="566684" y="331836"/>
                  </a:cubicBezTo>
                  <a:cubicBezTo>
                    <a:pt x="564164" y="348035"/>
                    <a:pt x="558765" y="364074"/>
                    <a:pt x="552565" y="379353"/>
                  </a:cubicBezTo>
                  <a:cubicBezTo>
                    <a:pt x="529887" y="435350"/>
                    <a:pt x="506368" y="491027"/>
                    <a:pt x="482969" y="547303"/>
                  </a:cubicBezTo>
                  <a:cubicBezTo>
                    <a:pt x="486129" y="549903"/>
                    <a:pt x="488529" y="552063"/>
                    <a:pt x="491089" y="554063"/>
                  </a:cubicBezTo>
                  <a:cubicBezTo>
                    <a:pt x="510048" y="568742"/>
                    <a:pt x="510368" y="579902"/>
                    <a:pt x="492169" y="595661"/>
                  </a:cubicBezTo>
                  <a:cubicBezTo>
                    <a:pt x="483649" y="603060"/>
                    <a:pt x="477450" y="636298"/>
                    <a:pt x="483649" y="645058"/>
                  </a:cubicBezTo>
                  <a:cubicBezTo>
                    <a:pt x="485529" y="647697"/>
                    <a:pt x="490129" y="648857"/>
                    <a:pt x="493728" y="649777"/>
                  </a:cubicBezTo>
                  <a:cubicBezTo>
                    <a:pt x="500768" y="651577"/>
                    <a:pt x="508208" y="652057"/>
                    <a:pt x="515127" y="654257"/>
                  </a:cubicBezTo>
                  <a:cubicBezTo>
                    <a:pt x="537086" y="661217"/>
                    <a:pt x="540206" y="666536"/>
                    <a:pt x="535806" y="688935"/>
                  </a:cubicBezTo>
                  <a:cubicBezTo>
                    <a:pt x="551685" y="696295"/>
                    <a:pt x="568404" y="702774"/>
                    <a:pt x="583803" y="711534"/>
                  </a:cubicBezTo>
                  <a:cubicBezTo>
                    <a:pt x="605082" y="723653"/>
                    <a:pt x="605682" y="738812"/>
                    <a:pt x="582963" y="746772"/>
                  </a:cubicBezTo>
                  <a:cubicBezTo>
                    <a:pt x="546285" y="759611"/>
                    <a:pt x="507968" y="768130"/>
                    <a:pt x="469930" y="776810"/>
                  </a:cubicBezTo>
                  <a:cubicBezTo>
                    <a:pt x="457771" y="779610"/>
                    <a:pt x="448611" y="780730"/>
                    <a:pt x="448291" y="796289"/>
                  </a:cubicBezTo>
                  <a:cubicBezTo>
                    <a:pt x="445211" y="954559"/>
                    <a:pt x="452211" y="1111590"/>
                    <a:pt x="500888" y="1264141"/>
                  </a:cubicBezTo>
                  <a:cubicBezTo>
                    <a:pt x="508968" y="1289420"/>
                    <a:pt x="522287" y="1309978"/>
                    <a:pt x="544006" y="1324458"/>
                  </a:cubicBezTo>
                  <a:cubicBezTo>
                    <a:pt x="560885" y="1335737"/>
                    <a:pt x="566844" y="1350656"/>
                    <a:pt x="561045" y="1369015"/>
                  </a:cubicBezTo>
                  <a:cubicBezTo>
                    <a:pt x="549765" y="1404653"/>
                    <a:pt x="560285" y="1433251"/>
                    <a:pt x="584123" y="1460369"/>
                  </a:cubicBezTo>
                  <a:cubicBezTo>
                    <a:pt x="615761" y="1496367"/>
                    <a:pt x="645840" y="1533725"/>
                    <a:pt x="675718" y="1571203"/>
                  </a:cubicBezTo>
                  <a:cubicBezTo>
                    <a:pt x="699676" y="1601241"/>
                    <a:pt x="698756" y="1604161"/>
                    <a:pt x="677638" y="1635519"/>
                  </a:cubicBezTo>
                  <a:cubicBezTo>
                    <a:pt x="674678" y="1639919"/>
                    <a:pt x="675638" y="1652558"/>
                    <a:pt x="678958" y="1654598"/>
                  </a:cubicBezTo>
                  <a:cubicBezTo>
                    <a:pt x="694637" y="1664237"/>
                    <a:pt x="696917" y="1677877"/>
                    <a:pt x="695437" y="1693996"/>
                  </a:cubicBezTo>
                  <a:cubicBezTo>
                    <a:pt x="693597" y="1714354"/>
                    <a:pt x="698917" y="1740153"/>
                    <a:pt x="688317" y="1753272"/>
                  </a:cubicBezTo>
                  <a:cubicBezTo>
                    <a:pt x="680438" y="1763032"/>
                    <a:pt x="652199" y="1756912"/>
                    <a:pt x="633001" y="1756912"/>
                  </a:cubicBezTo>
                  <a:cubicBezTo>
                    <a:pt x="432532" y="1756872"/>
                    <a:pt x="232104" y="1756672"/>
                    <a:pt x="31636" y="1756352"/>
                  </a:cubicBezTo>
                  <a:cubicBezTo>
                    <a:pt x="2838" y="1756312"/>
                    <a:pt x="278" y="1753432"/>
                    <a:pt x="278" y="1723874"/>
                  </a:cubicBezTo>
                  <a:cubicBezTo>
                    <a:pt x="278" y="1710555"/>
                    <a:pt x="-962" y="1696876"/>
                    <a:pt x="1798" y="1684076"/>
                  </a:cubicBezTo>
                  <a:cubicBezTo>
                    <a:pt x="3837" y="1674677"/>
                    <a:pt x="9717" y="1664397"/>
                    <a:pt x="17037" y="1658198"/>
                  </a:cubicBezTo>
                  <a:cubicBezTo>
                    <a:pt x="27876" y="1648998"/>
                    <a:pt x="30636" y="1642799"/>
                    <a:pt x="20676" y="1630720"/>
                  </a:cubicBezTo>
                  <a:cubicBezTo>
                    <a:pt x="2278" y="1608441"/>
                    <a:pt x="2838" y="1595642"/>
                    <a:pt x="21597" y="1572403"/>
                  </a:cubicBezTo>
                  <a:cubicBezTo>
                    <a:pt x="54194" y="1532005"/>
                    <a:pt x="86353" y="1491168"/>
                    <a:pt x="120591" y="1452130"/>
                  </a:cubicBezTo>
                  <a:cubicBezTo>
                    <a:pt x="141309" y="1428531"/>
                    <a:pt x="145789" y="1402893"/>
                    <a:pt x="138590" y="1374295"/>
                  </a:cubicBezTo>
                  <a:cubicBezTo>
                    <a:pt x="133070" y="1352496"/>
                    <a:pt x="136150" y="1335657"/>
                    <a:pt x="156668" y="1323058"/>
                  </a:cubicBezTo>
                  <a:cubicBezTo>
                    <a:pt x="180787" y="1308298"/>
                    <a:pt x="191547" y="1284140"/>
                    <a:pt x="199746" y="1258102"/>
                  </a:cubicBezTo>
                  <a:cubicBezTo>
                    <a:pt x="243303" y="1119790"/>
                    <a:pt x="251943" y="977478"/>
                    <a:pt x="249223" y="833847"/>
                  </a:cubicBezTo>
                  <a:cubicBezTo>
                    <a:pt x="249023" y="823847"/>
                    <a:pt x="247263" y="813768"/>
                    <a:pt x="248303" y="803928"/>
                  </a:cubicBezTo>
                  <a:cubicBezTo>
                    <a:pt x="250303" y="784449"/>
                    <a:pt x="240424" y="779450"/>
                    <a:pt x="223065" y="776530"/>
                  </a:cubicBezTo>
                  <a:cubicBezTo>
                    <a:pt x="191746" y="771250"/>
                    <a:pt x="160788" y="763451"/>
                    <a:pt x="129990" y="755531"/>
                  </a:cubicBezTo>
                  <a:cubicBezTo>
                    <a:pt x="121311" y="753291"/>
                    <a:pt x="113071" y="747652"/>
                    <a:pt x="105711" y="742132"/>
                  </a:cubicBezTo>
                  <a:cubicBezTo>
                    <a:pt x="91832" y="731733"/>
                    <a:pt x="91832" y="723813"/>
                    <a:pt x="106831" y="714734"/>
                  </a:cubicBezTo>
                  <a:cubicBezTo>
                    <a:pt x="119791" y="706854"/>
                    <a:pt x="134590" y="702014"/>
                    <a:pt x="147869" y="694575"/>
                  </a:cubicBezTo>
                  <a:cubicBezTo>
                    <a:pt x="152749" y="691855"/>
                    <a:pt x="159868" y="683775"/>
                    <a:pt x="158748" y="681296"/>
                  </a:cubicBezTo>
                  <a:cubicBezTo>
                    <a:pt x="151589" y="664817"/>
                    <a:pt x="163988" y="661657"/>
                    <a:pt x="173787" y="656737"/>
                  </a:cubicBezTo>
                  <a:cubicBezTo>
                    <a:pt x="178467" y="654377"/>
                    <a:pt x="183947" y="653577"/>
                    <a:pt x="188827" y="651497"/>
                  </a:cubicBezTo>
                  <a:cubicBezTo>
                    <a:pt x="197746" y="647658"/>
                    <a:pt x="213065" y="644538"/>
                    <a:pt x="213985" y="639098"/>
                  </a:cubicBezTo>
                  <a:cubicBezTo>
                    <a:pt x="216665" y="623299"/>
                    <a:pt x="221025" y="605460"/>
                    <a:pt x="200666" y="593621"/>
                  </a:cubicBezTo>
                  <a:cubicBezTo>
                    <a:pt x="185587" y="584861"/>
                    <a:pt x="186667" y="568622"/>
                    <a:pt x="201506" y="557463"/>
                  </a:cubicBezTo>
                  <a:cubicBezTo>
                    <a:pt x="211465" y="549983"/>
                    <a:pt x="212145" y="544224"/>
                    <a:pt x="207225" y="532864"/>
                  </a:cubicBezTo>
                  <a:cubicBezTo>
                    <a:pt x="183387" y="477988"/>
                    <a:pt x="160748" y="422631"/>
                    <a:pt x="137990" y="367274"/>
                  </a:cubicBezTo>
                  <a:cubicBezTo>
                    <a:pt x="133950" y="357475"/>
                    <a:pt x="130390" y="347235"/>
                    <a:pt x="128550" y="336876"/>
                  </a:cubicBezTo>
                  <a:cubicBezTo>
                    <a:pt x="124270" y="312597"/>
                    <a:pt x="133630" y="300358"/>
                    <a:pt x="158388" y="298078"/>
                  </a:cubicBezTo>
                  <a:cubicBezTo>
                    <a:pt x="180227" y="296038"/>
                    <a:pt x="202226" y="295718"/>
                    <a:pt x="224104" y="293998"/>
                  </a:cubicBezTo>
                  <a:cubicBezTo>
                    <a:pt x="229504" y="293558"/>
                    <a:pt x="238184" y="291959"/>
                    <a:pt x="239384" y="288719"/>
                  </a:cubicBezTo>
                  <a:cubicBezTo>
                    <a:pt x="246463" y="269680"/>
                    <a:pt x="258503" y="257841"/>
                    <a:pt x="286941" y="258481"/>
                  </a:cubicBezTo>
                  <a:close/>
                </a:path>
              </a:pathLst>
            </a:custGeom>
            <a:grpFill/>
            <a:ln w="399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xmlns="" id="{77FD5A54-F93F-4E61-B195-D12C2592D8B4}"/>
                </a:ext>
              </a:extLst>
            </p:cNvPr>
            <p:cNvSpPr/>
            <p:nvPr userDrawn="1"/>
          </p:nvSpPr>
          <p:spPr>
            <a:xfrm>
              <a:off x="10645921" y="3626195"/>
              <a:ext cx="537254" cy="1199321"/>
            </a:xfrm>
            <a:custGeom>
              <a:avLst/>
              <a:gdLst>
                <a:gd name="connsiteX0" fmla="*/ 198028 w 706914"/>
                <a:gd name="connsiteY0" fmla="*/ 527715 h 1578057"/>
                <a:gd name="connsiteX1" fmla="*/ 143911 w 706914"/>
                <a:gd name="connsiteY1" fmla="*/ 371964 h 1578057"/>
                <a:gd name="connsiteX2" fmla="*/ 177389 w 706914"/>
                <a:gd name="connsiteY2" fmla="*/ 273090 h 1578057"/>
                <a:gd name="connsiteX3" fmla="*/ 259705 w 706914"/>
                <a:gd name="connsiteY3" fmla="*/ 153177 h 1578057"/>
                <a:gd name="connsiteX4" fmla="*/ 300862 w 706914"/>
                <a:gd name="connsiteY4" fmla="*/ 99180 h 1578057"/>
                <a:gd name="connsiteX5" fmla="*/ 297302 w 706914"/>
                <a:gd name="connsiteY5" fmla="*/ 65022 h 1578057"/>
                <a:gd name="connsiteX6" fmla="*/ 283783 w 706914"/>
                <a:gd name="connsiteY6" fmla="*/ 37744 h 1578057"/>
                <a:gd name="connsiteX7" fmla="*/ 307142 w 706914"/>
                <a:gd name="connsiteY7" fmla="*/ 3186 h 1578057"/>
                <a:gd name="connsiteX8" fmla="*/ 393817 w 706914"/>
                <a:gd name="connsiteY8" fmla="*/ 626 h 1578057"/>
                <a:gd name="connsiteX9" fmla="*/ 426735 w 706914"/>
                <a:gd name="connsiteY9" fmla="*/ 28104 h 1578057"/>
                <a:gd name="connsiteX10" fmla="*/ 407576 w 706914"/>
                <a:gd name="connsiteY10" fmla="*/ 68022 h 1578057"/>
                <a:gd name="connsiteX11" fmla="*/ 403256 w 706914"/>
                <a:gd name="connsiteY11" fmla="*/ 89341 h 1578057"/>
                <a:gd name="connsiteX12" fmla="*/ 427095 w 706914"/>
                <a:gd name="connsiteY12" fmla="*/ 123739 h 1578057"/>
                <a:gd name="connsiteX13" fmla="*/ 431174 w 706914"/>
                <a:gd name="connsiteY13" fmla="*/ 167216 h 1578057"/>
                <a:gd name="connsiteX14" fmla="*/ 381257 w 706914"/>
                <a:gd name="connsiteY14" fmla="*/ 264930 h 1578057"/>
                <a:gd name="connsiteX15" fmla="*/ 372618 w 706914"/>
                <a:gd name="connsiteY15" fmla="*/ 282809 h 1578057"/>
                <a:gd name="connsiteX16" fmla="*/ 373738 w 706914"/>
                <a:gd name="connsiteY16" fmla="*/ 299168 h 1578057"/>
                <a:gd name="connsiteX17" fmla="*/ 389777 w 706914"/>
                <a:gd name="connsiteY17" fmla="*/ 291969 h 1578057"/>
                <a:gd name="connsiteX18" fmla="*/ 431294 w 706914"/>
                <a:gd name="connsiteY18" fmla="*/ 219253 h 1578057"/>
                <a:gd name="connsiteX19" fmla="*/ 459493 w 706914"/>
                <a:gd name="connsiteY19" fmla="*/ 167536 h 1578057"/>
                <a:gd name="connsiteX20" fmla="*/ 545968 w 706914"/>
                <a:gd name="connsiteY20" fmla="*/ 310168 h 1578057"/>
                <a:gd name="connsiteX21" fmla="*/ 545328 w 706914"/>
                <a:gd name="connsiteY21" fmla="*/ 469478 h 1578057"/>
                <a:gd name="connsiteX22" fmla="*/ 508570 w 706914"/>
                <a:gd name="connsiteY22" fmla="*/ 530315 h 1578057"/>
                <a:gd name="connsiteX23" fmla="*/ 518489 w 706914"/>
                <a:gd name="connsiteY23" fmla="*/ 545954 h 1578057"/>
                <a:gd name="connsiteX24" fmla="*/ 505170 w 706914"/>
                <a:gd name="connsiteY24" fmla="*/ 574392 h 1578057"/>
                <a:gd name="connsiteX25" fmla="*/ 486811 w 706914"/>
                <a:gd name="connsiteY25" fmla="*/ 602151 h 1578057"/>
                <a:gd name="connsiteX26" fmla="*/ 486971 w 706914"/>
                <a:gd name="connsiteY26" fmla="*/ 651588 h 1578057"/>
                <a:gd name="connsiteX27" fmla="*/ 533648 w 706914"/>
                <a:gd name="connsiteY27" fmla="*/ 664387 h 1578057"/>
                <a:gd name="connsiteX28" fmla="*/ 545968 w 706914"/>
                <a:gd name="connsiteY28" fmla="*/ 686706 h 1578057"/>
                <a:gd name="connsiteX29" fmla="*/ 553087 w 706914"/>
                <a:gd name="connsiteY29" fmla="*/ 699585 h 1578057"/>
                <a:gd name="connsiteX30" fmla="*/ 578406 w 706914"/>
                <a:gd name="connsiteY30" fmla="*/ 711104 h 1578057"/>
                <a:gd name="connsiteX31" fmla="*/ 608924 w 706914"/>
                <a:gd name="connsiteY31" fmla="*/ 736823 h 1578057"/>
                <a:gd name="connsiteX32" fmla="*/ 577166 w 706914"/>
                <a:gd name="connsiteY32" fmla="*/ 761301 h 1578057"/>
                <a:gd name="connsiteX33" fmla="*/ 496291 w 706914"/>
                <a:gd name="connsiteY33" fmla="*/ 781820 h 1578057"/>
                <a:gd name="connsiteX34" fmla="*/ 455013 w 706914"/>
                <a:gd name="connsiteY34" fmla="*/ 829017 h 1578057"/>
                <a:gd name="connsiteX35" fmla="*/ 506130 w 706914"/>
                <a:gd name="connsiteY35" fmla="*/ 1139199 h 1578057"/>
                <a:gd name="connsiteX36" fmla="*/ 555447 w 706914"/>
                <a:gd name="connsiteY36" fmla="*/ 1203075 h 1578057"/>
                <a:gd name="connsiteX37" fmla="*/ 568566 w 706914"/>
                <a:gd name="connsiteY37" fmla="*/ 1240073 h 1578057"/>
                <a:gd name="connsiteX38" fmla="*/ 582486 w 706914"/>
                <a:gd name="connsiteY38" fmla="*/ 1291870 h 1578057"/>
                <a:gd name="connsiteX39" fmla="*/ 682960 w 706914"/>
                <a:gd name="connsiteY39" fmla="*/ 1394864 h 1578057"/>
                <a:gd name="connsiteX40" fmla="*/ 687719 w 706914"/>
                <a:gd name="connsiteY40" fmla="*/ 1454340 h 1578057"/>
                <a:gd name="connsiteX41" fmla="*/ 690439 w 706914"/>
                <a:gd name="connsiteY41" fmla="*/ 1477419 h 1578057"/>
                <a:gd name="connsiteX42" fmla="*/ 705678 w 706914"/>
                <a:gd name="connsiteY42" fmla="*/ 1509337 h 1578057"/>
                <a:gd name="connsiteX43" fmla="*/ 706118 w 706914"/>
                <a:gd name="connsiteY43" fmla="*/ 1555174 h 1578057"/>
                <a:gd name="connsiteX44" fmla="*/ 682880 w 706914"/>
                <a:gd name="connsiteY44" fmla="*/ 1577373 h 1578057"/>
                <a:gd name="connsiteX45" fmla="*/ 445094 w 706914"/>
                <a:gd name="connsiteY45" fmla="*/ 1578053 h 1578057"/>
                <a:gd name="connsiteX46" fmla="*/ 39438 w 706914"/>
                <a:gd name="connsiteY46" fmla="*/ 1577653 h 1578057"/>
                <a:gd name="connsiteX47" fmla="*/ 0 w 706914"/>
                <a:gd name="connsiteY47" fmla="*/ 1537575 h 1578057"/>
                <a:gd name="connsiteX48" fmla="*/ 2920 w 706914"/>
                <a:gd name="connsiteY48" fmla="*/ 1497898 h 1578057"/>
                <a:gd name="connsiteX49" fmla="*/ 13799 w 706914"/>
                <a:gd name="connsiteY49" fmla="*/ 1480219 h 1578057"/>
                <a:gd name="connsiteX50" fmla="*/ 17199 w 706914"/>
                <a:gd name="connsiteY50" fmla="*/ 1449340 h 1578057"/>
                <a:gd name="connsiteX51" fmla="*/ 18839 w 706914"/>
                <a:gd name="connsiteY51" fmla="*/ 1403783 h 1578057"/>
                <a:gd name="connsiteX52" fmla="*/ 126432 w 706914"/>
                <a:gd name="connsiteY52" fmla="*/ 1291110 h 1578057"/>
                <a:gd name="connsiteX53" fmla="*/ 140552 w 706914"/>
                <a:gd name="connsiteY53" fmla="*/ 1241113 h 1578057"/>
                <a:gd name="connsiteX54" fmla="*/ 157951 w 706914"/>
                <a:gd name="connsiteY54" fmla="*/ 1200395 h 1578057"/>
                <a:gd name="connsiteX55" fmla="*/ 197708 w 706914"/>
                <a:gd name="connsiteY55" fmla="*/ 1153358 h 1578057"/>
                <a:gd name="connsiteX56" fmla="*/ 251825 w 706914"/>
                <a:gd name="connsiteY56" fmla="*/ 805938 h 1578057"/>
                <a:gd name="connsiteX57" fmla="*/ 233746 w 706914"/>
                <a:gd name="connsiteY57" fmla="*/ 785780 h 1578057"/>
                <a:gd name="connsiteX58" fmla="*/ 130992 w 706914"/>
                <a:gd name="connsiteY58" fmla="*/ 762301 h 1578057"/>
                <a:gd name="connsiteX59" fmla="*/ 106114 w 706914"/>
                <a:gd name="connsiteY59" fmla="*/ 749942 h 1578057"/>
                <a:gd name="connsiteX60" fmla="*/ 106434 w 706914"/>
                <a:gd name="connsiteY60" fmla="*/ 722343 h 1578057"/>
                <a:gd name="connsiteX61" fmla="*/ 145671 w 706914"/>
                <a:gd name="connsiteY61" fmla="*/ 702865 h 1578057"/>
                <a:gd name="connsiteX62" fmla="*/ 160110 w 706914"/>
                <a:gd name="connsiteY62" fmla="*/ 682346 h 1578057"/>
                <a:gd name="connsiteX63" fmla="*/ 181149 w 706914"/>
                <a:gd name="connsiteY63" fmla="*/ 661067 h 1578057"/>
                <a:gd name="connsiteX64" fmla="*/ 213267 w 706914"/>
                <a:gd name="connsiteY64" fmla="*/ 649988 h 1578057"/>
                <a:gd name="connsiteX65" fmla="*/ 215827 w 706914"/>
                <a:gd name="connsiteY65" fmla="*/ 608950 h 1578057"/>
                <a:gd name="connsiteX66" fmla="*/ 195268 w 706914"/>
                <a:gd name="connsiteY66" fmla="*/ 572112 h 1578057"/>
                <a:gd name="connsiteX67" fmla="*/ 187549 w 706914"/>
                <a:gd name="connsiteY67" fmla="*/ 543674 h 1578057"/>
                <a:gd name="connsiteX68" fmla="*/ 198028 w 706914"/>
                <a:gd name="connsiteY68" fmla="*/ 527715 h 1578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706914" h="1578057">
                  <a:moveTo>
                    <a:pt x="198028" y="527715"/>
                  </a:moveTo>
                  <a:cubicBezTo>
                    <a:pt x="151591" y="485517"/>
                    <a:pt x="135432" y="431241"/>
                    <a:pt x="143911" y="371964"/>
                  </a:cubicBezTo>
                  <a:cubicBezTo>
                    <a:pt x="148791" y="337966"/>
                    <a:pt x="160670" y="303088"/>
                    <a:pt x="177389" y="273090"/>
                  </a:cubicBezTo>
                  <a:cubicBezTo>
                    <a:pt x="200908" y="230932"/>
                    <a:pt x="231586" y="192735"/>
                    <a:pt x="259705" y="153177"/>
                  </a:cubicBezTo>
                  <a:cubicBezTo>
                    <a:pt x="272824" y="134738"/>
                    <a:pt x="287063" y="117139"/>
                    <a:pt x="300862" y="99180"/>
                  </a:cubicBezTo>
                  <a:cubicBezTo>
                    <a:pt x="310502" y="86621"/>
                    <a:pt x="310742" y="76502"/>
                    <a:pt x="297302" y="65022"/>
                  </a:cubicBezTo>
                  <a:cubicBezTo>
                    <a:pt x="290143" y="58903"/>
                    <a:pt x="285943" y="47503"/>
                    <a:pt x="283783" y="37744"/>
                  </a:cubicBezTo>
                  <a:cubicBezTo>
                    <a:pt x="279663" y="19185"/>
                    <a:pt x="287943" y="4986"/>
                    <a:pt x="307142" y="3186"/>
                  </a:cubicBezTo>
                  <a:cubicBezTo>
                    <a:pt x="335900" y="506"/>
                    <a:pt x="365018" y="-894"/>
                    <a:pt x="393817" y="626"/>
                  </a:cubicBezTo>
                  <a:cubicBezTo>
                    <a:pt x="408896" y="1426"/>
                    <a:pt x="423255" y="10305"/>
                    <a:pt x="426735" y="28104"/>
                  </a:cubicBezTo>
                  <a:cubicBezTo>
                    <a:pt x="430175" y="45863"/>
                    <a:pt x="423655" y="59463"/>
                    <a:pt x="407576" y="68022"/>
                  </a:cubicBezTo>
                  <a:cubicBezTo>
                    <a:pt x="397336" y="73462"/>
                    <a:pt x="397457" y="80781"/>
                    <a:pt x="403256" y="89341"/>
                  </a:cubicBezTo>
                  <a:cubicBezTo>
                    <a:pt x="411096" y="100900"/>
                    <a:pt x="417855" y="113419"/>
                    <a:pt x="427095" y="123739"/>
                  </a:cubicBezTo>
                  <a:cubicBezTo>
                    <a:pt x="439734" y="137898"/>
                    <a:pt x="439654" y="151257"/>
                    <a:pt x="431174" y="167216"/>
                  </a:cubicBezTo>
                  <a:cubicBezTo>
                    <a:pt x="414015" y="199494"/>
                    <a:pt x="397816" y="232332"/>
                    <a:pt x="381257" y="264930"/>
                  </a:cubicBezTo>
                  <a:cubicBezTo>
                    <a:pt x="378257" y="270850"/>
                    <a:pt x="374178" y="276530"/>
                    <a:pt x="372618" y="282809"/>
                  </a:cubicBezTo>
                  <a:cubicBezTo>
                    <a:pt x="371378" y="287889"/>
                    <a:pt x="373258" y="293689"/>
                    <a:pt x="373738" y="299168"/>
                  </a:cubicBezTo>
                  <a:cubicBezTo>
                    <a:pt x="379218" y="296849"/>
                    <a:pt x="387257" y="296089"/>
                    <a:pt x="389777" y="291969"/>
                  </a:cubicBezTo>
                  <a:cubicBezTo>
                    <a:pt x="404336" y="268170"/>
                    <a:pt x="417695" y="243652"/>
                    <a:pt x="431294" y="219253"/>
                  </a:cubicBezTo>
                  <a:cubicBezTo>
                    <a:pt x="440294" y="203134"/>
                    <a:pt x="449013" y="186815"/>
                    <a:pt x="459493" y="167536"/>
                  </a:cubicBezTo>
                  <a:cubicBezTo>
                    <a:pt x="495651" y="213133"/>
                    <a:pt x="525889" y="258531"/>
                    <a:pt x="545968" y="310168"/>
                  </a:cubicBezTo>
                  <a:cubicBezTo>
                    <a:pt x="566646" y="363285"/>
                    <a:pt x="568446" y="416961"/>
                    <a:pt x="545328" y="469478"/>
                  </a:cubicBezTo>
                  <a:cubicBezTo>
                    <a:pt x="536088" y="490477"/>
                    <a:pt x="521569" y="509116"/>
                    <a:pt x="508570" y="530315"/>
                  </a:cubicBezTo>
                  <a:cubicBezTo>
                    <a:pt x="511010" y="534075"/>
                    <a:pt x="515929" y="539554"/>
                    <a:pt x="518489" y="545954"/>
                  </a:cubicBezTo>
                  <a:cubicBezTo>
                    <a:pt x="523929" y="559593"/>
                    <a:pt x="518409" y="571032"/>
                    <a:pt x="505170" y="574392"/>
                  </a:cubicBezTo>
                  <a:cubicBezTo>
                    <a:pt x="489011" y="578512"/>
                    <a:pt x="486251" y="588031"/>
                    <a:pt x="486811" y="602151"/>
                  </a:cubicBezTo>
                  <a:cubicBezTo>
                    <a:pt x="487491" y="618670"/>
                    <a:pt x="486971" y="635269"/>
                    <a:pt x="486971" y="651588"/>
                  </a:cubicBezTo>
                  <a:cubicBezTo>
                    <a:pt x="503450" y="655947"/>
                    <a:pt x="519009" y="658907"/>
                    <a:pt x="533648" y="664387"/>
                  </a:cubicBezTo>
                  <a:cubicBezTo>
                    <a:pt x="542328" y="667627"/>
                    <a:pt x="552687" y="672586"/>
                    <a:pt x="545968" y="686706"/>
                  </a:cubicBezTo>
                  <a:cubicBezTo>
                    <a:pt x="544688" y="689425"/>
                    <a:pt x="549287" y="697225"/>
                    <a:pt x="553087" y="699585"/>
                  </a:cubicBezTo>
                  <a:cubicBezTo>
                    <a:pt x="560887" y="704424"/>
                    <a:pt x="570886" y="705944"/>
                    <a:pt x="578406" y="711104"/>
                  </a:cubicBezTo>
                  <a:cubicBezTo>
                    <a:pt x="589325" y="718624"/>
                    <a:pt x="598804" y="728143"/>
                    <a:pt x="608924" y="736823"/>
                  </a:cubicBezTo>
                  <a:cubicBezTo>
                    <a:pt x="598405" y="745222"/>
                    <a:pt x="589125" y="757141"/>
                    <a:pt x="577166" y="761301"/>
                  </a:cubicBezTo>
                  <a:cubicBezTo>
                    <a:pt x="550967" y="770381"/>
                    <a:pt x="523689" y="777380"/>
                    <a:pt x="496291" y="781820"/>
                  </a:cubicBezTo>
                  <a:cubicBezTo>
                    <a:pt x="454453" y="788619"/>
                    <a:pt x="453333" y="787420"/>
                    <a:pt x="455013" y="829017"/>
                  </a:cubicBezTo>
                  <a:cubicBezTo>
                    <a:pt x="459253" y="934451"/>
                    <a:pt x="475332" y="1038045"/>
                    <a:pt x="506130" y="1139199"/>
                  </a:cubicBezTo>
                  <a:cubicBezTo>
                    <a:pt x="514569" y="1166917"/>
                    <a:pt x="527009" y="1190876"/>
                    <a:pt x="555447" y="1203075"/>
                  </a:cubicBezTo>
                  <a:cubicBezTo>
                    <a:pt x="572806" y="1210515"/>
                    <a:pt x="574286" y="1226034"/>
                    <a:pt x="568566" y="1240073"/>
                  </a:cubicBezTo>
                  <a:cubicBezTo>
                    <a:pt x="559647" y="1262032"/>
                    <a:pt x="568086" y="1277151"/>
                    <a:pt x="582486" y="1291870"/>
                  </a:cubicBezTo>
                  <a:cubicBezTo>
                    <a:pt x="616043" y="1326108"/>
                    <a:pt x="649722" y="1360266"/>
                    <a:pt x="682960" y="1394864"/>
                  </a:cubicBezTo>
                  <a:cubicBezTo>
                    <a:pt x="707518" y="1420422"/>
                    <a:pt x="708078" y="1426342"/>
                    <a:pt x="687719" y="1454340"/>
                  </a:cubicBezTo>
                  <a:cubicBezTo>
                    <a:pt x="680600" y="1464100"/>
                    <a:pt x="682360" y="1468859"/>
                    <a:pt x="690439" y="1477419"/>
                  </a:cubicBezTo>
                  <a:cubicBezTo>
                    <a:pt x="698239" y="1485658"/>
                    <a:pt x="703798" y="1498018"/>
                    <a:pt x="705678" y="1509337"/>
                  </a:cubicBezTo>
                  <a:cubicBezTo>
                    <a:pt x="708198" y="1524216"/>
                    <a:pt x="706078" y="1539855"/>
                    <a:pt x="706118" y="1555174"/>
                  </a:cubicBezTo>
                  <a:cubicBezTo>
                    <a:pt x="706158" y="1570853"/>
                    <a:pt x="699199" y="1577413"/>
                    <a:pt x="682880" y="1577373"/>
                  </a:cubicBezTo>
                  <a:cubicBezTo>
                    <a:pt x="603604" y="1577173"/>
                    <a:pt x="524369" y="1578013"/>
                    <a:pt x="445094" y="1578053"/>
                  </a:cubicBezTo>
                  <a:cubicBezTo>
                    <a:pt x="309862" y="1578093"/>
                    <a:pt x="174670" y="1577893"/>
                    <a:pt x="39438" y="1577653"/>
                  </a:cubicBezTo>
                  <a:cubicBezTo>
                    <a:pt x="2440" y="1577573"/>
                    <a:pt x="40" y="1575133"/>
                    <a:pt x="0" y="1537575"/>
                  </a:cubicBezTo>
                  <a:cubicBezTo>
                    <a:pt x="0" y="1524336"/>
                    <a:pt x="600" y="1510897"/>
                    <a:pt x="2920" y="1497898"/>
                  </a:cubicBezTo>
                  <a:cubicBezTo>
                    <a:pt x="4080" y="1491418"/>
                    <a:pt x="8439" y="1483138"/>
                    <a:pt x="13799" y="1480219"/>
                  </a:cubicBezTo>
                  <a:cubicBezTo>
                    <a:pt x="31158" y="1470819"/>
                    <a:pt x="28438" y="1461220"/>
                    <a:pt x="17199" y="1449340"/>
                  </a:cubicBezTo>
                  <a:cubicBezTo>
                    <a:pt x="2520" y="1433781"/>
                    <a:pt x="4480" y="1418742"/>
                    <a:pt x="18839" y="1403783"/>
                  </a:cubicBezTo>
                  <a:cubicBezTo>
                    <a:pt x="54797" y="1366305"/>
                    <a:pt x="90274" y="1328388"/>
                    <a:pt x="126432" y="1291110"/>
                  </a:cubicBezTo>
                  <a:cubicBezTo>
                    <a:pt x="140472" y="1276671"/>
                    <a:pt x="147791" y="1262231"/>
                    <a:pt x="140552" y="1241113"/>
                  </a:cubicBezTo>
                  <a:cubicBezTo>
                    <a:pt x="134832" y="1224314"/>
                    <a:pt x="138112" y="1208555"/>
                    <a:pt x="157951" y="1200395"/>
                  </a:cubicBezTo>
                  <a:cubicBezTo>
                    <a:pt x="178989" y="1191756"/>
                    <a:pt x="190869" y="1174917"/>
                    <a:pt x="197708" y="1153358"/>
                  </a:cubicBezTo>
                  <a:cubicBezTo>
                    <a:pt x="233626" y="1040285"/>
                    <a:pt x="253625" y="924891"/>
                    <a:pt x="251825" y="805938"/>
                  </a:cubicBezTo>
                  <a:cubicBezTo>
                    <a:pt x="251625" y="792379"/>
                    <a:pt x="246665" y="788260"/>
                    <a:pt x="233746" y="785780"/>
                  </a:cubicBezTo>
                  <a:cubicBezTo>
                    <a:pt x="199268" y="779180"/>
                    <a:pt x="165070" y="770901"/>
                    <a:pt x="130992" y="762301"/>
                  </a:cubicBezTo>
                  <a:cubicBezTo>
                    <a:pt x="122193" y="760101"/>
                    <a:pt x="113673" y="755181"/>
                    <a:pt x="106114" y="749942"/>
                  </a:cubicBezTo>
                  <a:cubicBezTo>
                    <a:pt x="92394" y="740422"/>
                    <a:pt x="92394" y="730863"/>
                    <a:pt x="106434" y="722343"/>
                  </a:cubicBezTo>
                  <a:cubicBezTo>
                    <a:pt x="118913" y="714824"/>
                    <a:pt x="132512" y="709184"/>
                    <a:pt x="145671" y="702865"/>
                  </a:cubicBezTo>
                  <a:cubicBezTo>
                    <a:pt x="154351" y="698665"/>
                    <a:pt x="159630" y="694585"/>
                    <a:pt x="160110" y="682346"/>
                  </a:cubicBezTo>
                  <a:cubicBezTo>
                    <a:pt x="160430" y="674826"/>
                    <a:pt x="172470" y="665827"/>
                    <a:pt x="181149" y="661067"/>
                  </a:cubicBezTo>
                  <a:cubicBezTo>
                    <a:pt x="191189" y="655587"/>
                    <a:pt x="209547" y="657187"/>
                    <a:pt x="213267" y="649988"/>
                  </a:cubicBezTo>
                  <a:cubicBezTo>
                    <a:pt x="219027" y="638828"/>
                    <a:pt x="215667" y="622869"/>
                    <a:pt x="215827" y="608950"/>
                  </a:cubicBezTo>
                  <a:cubicBezTo>
                    <a:pt x="216027" y="592951"/>
                    <a:pt x="217347" y="577832"/>
                    <a:pt x="195268" y="572112"/>
                  </a:cubicBezTo>
                  <a:cubicBezTo>
                    <a:pt x="183989" y="569192"/>
                    <a:pt x="180029" y="555953"/>
                    <a:pt x="187549" y="543674"/>
                  </a:cubicBezTo>
                  <a:cubicBezTo>
                    <a:pt x="190789" y="538634"/>
                    <a:pt x="194108" y="533755"/>
                    <a:pt x="198028" y="527715"/>
                  </a:cubicBezTo>
                  <a:close/>
                </a:path>
              </a:pathLst>
            </a:custGeom>
            <a:grpFill/>
            <a:ln w="3995" cap="flat">
              <a:noFill/>
              <a:prstDash val="solid"/>
              <a:miter/>
            </a:ln>
          </p:spPr>
          <p:txBody>
            <a:bodyPr rtlCol="0" anchor="ctr"/>
            <a:lstStyle/>
            <a:p>
              <a:endParaRPr lang="en-US"/>
            </a:p>
          </p:txBody>
        </p:sp>
      </p:grpSp>
    </p:spTree>
    <p:extLst>
      <p:ext uri="{BB962C8B-B14F-4D97-AF65-F5344CB8AC3E}">
        <p14:creationId xmlns:p14="http://schemas.microsoft.com/office/powerpoint/2010/main" val="34496944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172201"/>
            <a:ext cx="4572000" cy="304800"/>
          </a:xfrm>
          <a:prstGeom prst="rect">
            <a:avLst/>
          </a:prstGeom>
        </p:spPr>
        <p:txBody>
          <a:bodyPr/>
          <a:lstStyle/>
          <a:p>
            <a:endParaRPr lang="en-US">
              <a:solidFill>
                <a:srgbClr val="000000"/>
              </a:solidFill>
            </a:endParaRPr>
          </a:p>
        </p:txBody>
      </p:sp>
      <p:sp>
        <p:nvSpPr>
          <p:cNvPr id="3" name="Footer Placeholder 2"/>
          <p:cNvSpPr>
            <a:spLocks noGrp="1"/>
          </p:cNvSpPr>
          <p:nvPr>
            <p:ph type="ftr" sz="quarter" idx="11"/>
          </p:nvPr>
        </p:nvSpPr>
        <p:spPr>
          <a:xfrm>
            <a:off x="609600" y="6492876"/>
            <a:ext cx="4572000" cy="283845"/>
          </a:xfrm>
          <a:prstGeom prst="rect">
            <a:avLst/>
          </a:prstGeom>
        </p:spPr>
        <p:txBody>
          <a:bodyPr/>
          <a:lstStyle/>
          <a:p>
            <a:endParaRPr lang="en-US">
              <a:solidFill>
                <a:srgbClr val="000000"/>
              </a:solidFill>
            </a:endParaRPr>
          </a:p>
        </p:txBody>
      </p:sp>
      <p:sp>
        <p:nvSpPr>
          <p:cNvPr id="4" name="Slide Number Placeholder 3"/>
          <p:cNvSpPr>
            <a:spLocks noGrp="1"/>
          </p:cNvSpPr>
          <p:nvPr>
            <p:ph type="sldNum" sz="quarter" idx="12"/>
          </p:nvPr>
        </p:nvSpPr>
        <p:spPr>
          <a:xfrm rot="16200000">
            <a:off x="11189124" y="5824644"/>
            <a:ext cx="1315721" cy="486833"/>
          </a:xfrm>
          <a:prstGeom prst="rect">
            <a:avLst/>
          </a:prstGeom>
        </p:spPr>
        <p:txBody>
          <a:bodyPr/>
          <a:lstStyle/>
          <a:p>
            <a:fld id="{31E7D37D-51BD-42FF-83BD-67ED32E5FE6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99921055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632454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xmlns=""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그림 개체 틀 2">
            <a:extLst>
              <a:ext uri="{FF2B5EF4-FFF2-40B4-BE49-F238E27FC236}">
                <a16:creationId xmlns:a16="http://schemas.microsoft.com/office/drawing/2014/main" xmlns="" id="{92E4D744-C000-4278-9477-C96ED1708BD3}"/>
              </a:ext>
            </a:extLst>
          </p:cNvPr>
          <p:cNvSpPr>
            <a:spLocks noGrp="1"/>
          </p:cNvSpPr>
          <p:nvPr>
            <p:ph type="pic" sz="quarter" idx="11" hasCustomPrompt="1"/>
          </p:nvPr>
        </p:nvSpPr>
        <p:spPr>
          <a:xfrm>
            <a:off x="7418717" y="1479627"/>
            <a:ext cx="3881887" cy="2790448"/>
          </a:xfrm>
          <a:prstGeom prst="rect">
            <a:avLst/>
          </a:prstGeom>
          <a:solidFill>
            <a:schemeClr val="bg1">
              <a:lumMod val="95000"/>
            </a:schemeClr>
          </a:solidFill>
          <a:ln w="152400">
            <a:noFill/>
          </a:ln>
          <a:effectLst/>
        </p:spPr>
        <p:txBody>
          <a:bodyPr anchor="ctr"/>
          <a:lstStyle>
            <a:lvl1pPr marL="0" indent="0" algn="ctr">
              <a:buFontTx/>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445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667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B12DFE15-B62A-4028-A3B9-1E8F5538B08D}"/>
              </a:ext>
            </a:extLst>
          </p:cNvPr>
          <p:cNvSpPr>
            <a:spLocks noGrp="1"/>
          </p:cNvSpPr>
          <p:nvPr>
            <p:ph type="pic" sz="quarter" idx="14" hasCustomPrompt="1"/>
          </p:nvPr>
        </p:nvSpPr>
        <p:spPr>
          <a:xfrm>
            <a:off x="672331" y="1780538"/>
            <a:ext cx="3313400" cy="3948528"/>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3" name="Text Placeholder 9">
            <a:extLst>
              <a:ext uri="{FF2B5EF4-FFF2-40B4-BE49-F238E27FC236}">
                <a16:creationId xmlns:a16="http://schemas.microsoft.com/office/drawing/2014/main" xmlns="" id="{EEB946E7-2B68-4FA0-8CE5-EFFDC4641AEF}"/>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4" name="Group 3">
            <a:extLst>
              <a:ext uri="{FF2B5EF4-FFF2-40B4-BE49-F238E27FC236}">
                <a16:creationId xmlns:a16="http://schemas.microsoft.com/office/drawing/2014/main" xmlns="" id="{3BDE6561-9FE0-42EB-A40D-5FBD0BF1CC2A}"/>
              </a:ext>
            </a:extLst>
          </p:cNvPr>
          <p:cNvGrpSpPr/>
          <p:nvPr userDrawn="1"/>
        </p:nvGrpSpPr>
        <p:grpSpPr>
          <a:xfrm>
            <a:off x="4313" y="6319417"/>
            <a:ext cx="12183374" cy="538583"/>
            <a:chOff x="8626" y="6319417"/>
            <a:chExt cx="12183374" cy="538583"/>
          </a:xfrm>
          <a:solidFill>
            <a:schemeClr val="accent6"/>
          </a:solidFill>
        </p:grpSpPr>
        <p:grpSp>
          <p:nvGrpSpPr>
            <p:cNvPr id="5" name="Graphic 121">
              <a:extLst>
                <a:ext uri="{FF2B5EF4-FFF2-40B4-BE49-F238E27FC236}">
                  <a16:creationId xmlns:a16="http://schemas.microsoft.com/office/drawing/2014/main" xmlns="" id="{31A5C894-8C4D-4335-9526-8A23F1B0CB86}"/>
                </a:ext>
              </a:extLst>
            </p:cNvPr>
            <p:cNvGrpSpPr/>
            <p:nvPr/>
          </p:nvGrpSpPr>
          <p:grpSpPr>
            <a:xfrm flipV="1">
              <a:off x="6096000" y="6319417"/>
              <a:ext cx="6096000" cy="538583"/>
              <a:chOff x="4762" y="2890837"/>
              <a:chExt cx="12182475" cy="1076325"/>
            </a:xfrm>
            <a:grpFill/>
          </p:grpSpPr>
          <p:sp>
            <p:nvSpPr>
              <p:cNvPr id="34" name="Freeform: Shape 33">
                <a:extLst>
                  <a:ext uri="{FF2B5EF4-FFF2-40B4-BE49-F238E27FC236}">
                    <a16:creationId xmlns:a16="http://schemas.microsoft.com/office/drawing/2014/main" xmlns="" id="{14F77CD8-1954-4FE6-9898-1D69156F019F}"/>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A8A7F0FE-230E-44BD-B037-FD8729EF976C}"/>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D384939D-F5A9-4B29-894C-65CC1BD6F92A}"/>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E8DAA11E-0729-4DF6-ADE1-D50601F4AC7E}"/>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xmlns="" id="{A22FD184-3F3F-4DEB-8A38-3DAC8C183A6B}"/>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D492DCB3-3A2D-4E0E-B9B0-5F301730D4C2}"/>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xmlns="" id="{37644FD0-1ADC-456A-A23D-9F6E95E3D140}"/>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1C8A7D96-C4B8-414A-BF80-31F98CBB6AC6}"/>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529E815D-8DE9-4D81-9BC0-6A1C71102D4A}"/>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6B601B09-5EC9-4BB3-810B-2709212B47DF}"/>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667D079E-ED01-46B8-B0F6-737551A3E43A}"/>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xmlns="" id="{9670E2E6-9849-407E-96FA-BD48A0EEA080}"/>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xmlns="" id="{08D77F78-AB63-432A-B2BF-BF90534F4057}"/>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E0694457-F0C6-4C7E-B223-CA8E75230C3B}"/>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xmlns="" id="{4AE3ED53-488A-470B-886F-4F3DCB23F674}"/>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F52F6467-A42A-4A4D-8596-3D708B5EAB84}"/>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44F90002-315C-4BE0-B2E8-838B975677FE}"/>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2BA45033-C050-42D7-9FC1-CAFBFEC153F0}"/>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2A588DC0-F6DF-4F0A-95C4-23C1F6FD8FA5}"/>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C250879F-0025-4EB9-B37E-C6A60290A905}"/>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xmlns="" id="{B68AEEF8-2050-4218-BDB0-5F38473DF552}"/>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xmlns="" id="{87AA0E87-6FCA-4C1E-AEDC-9E77649AD0DB}"/>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CCCD2988-A6E8-4A2C-A8B0-0C80FAF375EE}"/>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xmlns="" id="{5B8AB2E6-7CF5-4507-AFC5-4CEE3BEB9702}"/>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ACD91BA6-9D22-4569-8E8E-B4BBD4FACAD8}"/>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E063325B-266F-443E-BB83-11CB079BAD69}"/>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xmlns="" id="{779111CB-2FBF-4CFE-83FC-5F0235CF0FEB}"/>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nvGrpSpPr>
            <p:cNvPr id="6" name="Graphic 121">
              <a:extLst>
                <a:ext uri="{FF2B5EF4-FFF2-40B4-BE49-F238E27FC236}">
                  <a16:creationId xmlns:a16="http://schemas.microsoft.com/office/drawing/2014/main" xmlns="" id="{96E705B5-07A4-446D-B783-9DEB12CB42E2}"/>
                </a:ext>
              </a:extLst>
            </p:cNvPr>
            <p:cNvGrpSpPr/>
            <p:nvPr/>
          </p:nvGrpSpPr>
          <p:grpSpPr>
            <a:xfrm flipV="1">
              <a:off x="8626" y="6319417"/>
              <a:ext cx="6096000" cy="538583"/>
              <a:chOff x="4762" y="2890837"/>
              <a:chExt cx="12182475" cy="1076325"/>
            </a:xfrm>
            <a:grpFill/>
          </p:grpSpPr>
          <p:sp>
            <p:nvSpPr>
              <p:cNvPr id="7" name="Freeform: Shape 6">
                <a:extLst>
                  <a:ext uri="{FF2B5EF4-FFF2-40B4-BE49-F238E27FC236}">
                    <a16:creationId xmlns:a16="http://schemas.microsoft.com/office/drawing/2014/main" xmlns="" id="{7923866A-F429-41F5-B978-D0140D8CB59E}"/>
                  </a:ext>
                </a:extLst>
              </p:cNvPr>
              <p:cNvSpPr/>
              <p:nvPr/>
            </p:nvSpPr>
            <p:spPr>
              <a:xfrm>
                <a:off x="4857" y="3899629"/>
                <a:ext cx="12177807" cy="67722"/>
              </a:xfrm>
              <a:custGeom>
                <a:avLst/>
                <a:gdLst>
                  <a:gd name="connsiteX0" fmla="*/ 12177713 w 12177807"/>
                  <a:gd name="connsiteY0" fmla="*/ 66675 h 67722"/>
                  <a:gd name="connsiteX1" fmla="*/ 12111133 w 12177807"/>
                  <a:gd name="connsiteY1" fmla="*/ 67723 h 67722"/>
                  <a:gd name="connsiteX2" fmla="*/ 72962 w 12177807"/>
                  <a:gd name="connsiteY2" fmla="*/ 67723 h 67722"/>
                  <a:gd name="connsiteX3" fmla="*/ 0 w 12177807"/>
                  <a:gd name="connsiteY3" fmla="*/ 67723 h 67722"/>
                  <a:gd name="connsiteX4" fmla="*/ 0 w 12177807"/>
                  <a:gd name="connsiteY4" fmla="*/ 0 h 67722"/>
                  <a:gd name="connsiteX5" fmla="*/ 12177808 w 12177807"/>
                  <a:gd name="connsiteY5" fmla="*/ 0 h 67722"/>
                  <a:gd name="connsiteX6" fmla="*/ 12177713 w 12177807"/>
                  <a:gd name="connsiteY6" fmla="*/ 66675 h 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7807" h="67722">
                    <a:moveTo>
                      <a:pt x="12177713" y="66675"/>
                    </a:moveTo>
                    <a:cubicBezTo>
                      <a:pt x="12155520" y="67056"/>
                      <a:pt x="12133326" y="67723"/>
                      <a:pt x="12111133" y="67723"/>
                    </a:cubicBezTo>
                    <a:cubicBezTo>
                      <a:pt x="8098441" y="67723"/>
                      <a:pt x="4085654" y="67723"/>
                      <a:pt x="72962" y="67723"/>
                    </a:cubicBezTo>
                    <a:cubicBezTo>
                      <a:pt x="49530" y="67723"/>
                      <a:pt x="26003" y="67723"/>
                      <a:pt x="0" y="67723"/>
                    </a:cubicBezTo>
                    <a:cubicBezTo>
                      <a:pt x="0" y="44767"/>
                      <a:pt x="0" y="26384"/>
                      <a:pt x="0" y="0"/>
                    </a:cubicBezTo>
                    <a:cubicBezTo>
                      <a:pt x="4058793" y="0"/>
                      <a:pt x="8118253" y="0"/>
                      <a:pt x="12177808" y="0"/>
                    </a:cubicBezTo>
                    <a:cubicBezTo>
                      <a:pt x="12177713" y="22288"/>
                      <a:pt x="12177713" y="44482"/>
                      <a:pt x="12177713" y="66675"/>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xmlns="" id="{45F782A9-F79E-464C-8C23-E6496074DCF0}"/>
                  </a:ext>
                </a:extLst>
              </p:cNvPr>
              <p:cNvSpPr/>
              <p:nvPr/>
            </p:nvSpPr>
            <p:spPr>
              <a:xfrm>
                <a:off x="11719845" y="2890837"/>
                <a:ext cx="462724" cy="466343"/>
              </a:xfrm>
              <a:custGeom>
                <a:avLst/>
                <a:gdLst>
                  <a:gd name="connsiteX0" fmla="*/ 462724 w 462724"/>
                  <a:gd name="connsiteY0" fmla="*/ 466344 h 466343"/>
                  <a:gd name="connsiteX1" fmla="*/ 0 w 462724"/>
                  <a:gd name="connsiteY1" fmla="*/ 466344 h 466343"/>
                  <a:gd name="connsiteX2" fmla="*/ 0 w 462724"/>
                  <a:gd name="connsiteY2" fmla="*/ 0 h 466343"/>
                  <a:gd name="connsiteX3" fmla="*/ 462724 w 462724"/>
                  <a:gd name="connsiteY3" fmla="*/ 0 h 466343"/>
                  <a:gd name="connsiteX4" fmla="*/ 462724 w 462724"/>
                  <a:gd name="connsiteY4" fmla="*/ 466344 h 4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24" h="466343">
                    <a:moveTo>
                      <a:pt x="462724" y="466344"/>
                    </a:moveTo>
                    <a:cubicBezTo>
                      <a:pt x="309467" y="466344"/>
                      <a:pt x="156304" y="466344"/>
                      <a:pt x="0" y="466344"/>
                    </a:cubicBezTo>
                    <a:cubicBezTo>
                      <a:pt x="0" y="311182"/>
                      <a:pt x="0" y="160020"/>
                      <a:pt x="0" y="0"/>
                    </a:cubicBezTo>
                    <a:cubicBezTo>
                      <a:pt x="154019" y="0"/>
                      <a:pt x="308324" y="0"/>
                      <a:pt x="462724" y="0"/>
                    </a:cubicBezTo>
                    <a:cubicBezTo>
                      <a:pt x="462724" y="155448"/>
                      <a:pt x="462724" y="310896"/>
                      <a:pt x="462724" y="466344"/>
                    </a:cubicBez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xmlns="" id="{BEB28B99-C177-4D74-83B8-F2A33470F056}"/>
                  </a:ext>
                </a:extLst>
              </p:cNvPr>
              <p:cNvSpPr/>
              <p:nvPr/>
            </p:nvSpPr>
            <p:spPr>
              <a:xfrm>
                <a:off x="1412366" y="2895980"/>
                <a:ext cx="463677" cy="459962"/>
              </a:xfrm>
              <a:custGeom>
                <a:avLst/>
                <a:gdLst>
                  <a:gd name="connsiteX0" fmla="*/ 463677 w 463677"/>
                  <a:gd name="connsiteY0" fmla="*/ 458438 h 459962"/>
                  <a:gd name="connsiteX1" fmla="*/ 0 w 463677"/>
                  <a:gd name="connsiteY1" fmla="*/ 458438 h 459962"/>
                  <a:gd name="connsiteX2" fmla="*/ 0 w 463677"/>
                  <a:gd name="connsiteY2" fmla="*/ 0 h 459962"/>
                  <a:gd name="connsiteX3" fmla="*/ 462248 w 463677"/>
                  <a:gd name="connsiteY3" fmla="*/ 0 h 459962"/>
                  <a:gd name="connsiteX4" fmla="*/ 462248 w 463677"/>
                  <a:gd name="connsiteY4" fmla="*/ 459962 h 459962"/>
                  <a:gd name="connsiteX5" fmla="*/ 463677 w 463677"/>
                  <a:gd name="connsiteY5" fmla="*/ 458438 h 45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677" h="459962">
                    <a:moveTo>
                      <a:pt x="463677" y="458438"/>
                    </a:moveTo>
                    <a:cubicBezTo>
                      <a:pt x="310229" y="458438"/>
                      <a:pt x="156686" y="458438"/>
                      <a:pt x="0" y="458438"/>
                    </a:cubicBezTo>
                    <a:cubicBezTo>
                      <a:pt x="0" y="306038"/>
                      <a:pt x="0" y="154781"/>
                      <a:pt x="0" y="0"/>
                    </a:cubicBezTo>
                    <a:cubicBezTo>
                      <a:pt x="151257" y="0"/>
                      <a:pt x="302419" y="0"/>
                      <a:pt x="462248" y="0"/>
                    </a:cubicBezTo>
                    <a:cubicBezTo>
                      <a:pt x="462248" y="153638"/>
                      <a:pt x="462248" y="306800"/>
                      <a:pt x="462248" y="459962"/>
                    </a:cubicBezTo>
                    <a:lnTo>
                      <a:pt x="463677" y="458438"/>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F2826755-0FB7-4E1E-A5C6-C8986FB0CB0D}"/>
                  </a:ext>
                </a:extLst>
              </p:cNvPr>
              <p:cNvSpPr/>
              <p:nvPr/>
            </p:nvSpPr>
            <p:spPr>
              <a:xfrm>
                <a:off x="2340863" y="2895123"/>
                <a:ext cx="464724" cy="461295"/>
              </a:xfrm>
              <a:custGeom>
                <a:avLst/>
                <a:gdLst>
                  <a:gd name="connsiteX0" fmla="*/ 1524 w 464724"/>
                  <a:gd name="connsiteY0" fmla="*/ 461296 h 461295"/>
                  <a:gd name="connsiteX1" fmla="*/ 1524 w 464724"/>
                  <a:gd name="connsiteY1" fmla="*/ 0 h 461295"/>
                  <a:gd name="connsiteX2" fmla="*/ 464725 w 464724"/>
                  <a:gd name="connsiteY2" fmla="*/ 0 h 461295"/>
                  <a:gd name="connsiteX3" fmla="*/ 464725 w 464724"/>
                  <a:gd name="connsiteY3" fmla="*/ 459677 h 461295"/>
                  <a:gd name="connsiteX4" fmla="*/ 0 w 464724"/>
                  <a:gd name="connsiteY4" fmla="*/ 459677 h 461295"/>
                  <a:gd name="connsiteX5" fmla="*/ 1524 w 464724"/>
                  <a:gd name="connsiteY5" fmla="*/ 461296 h 461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724" h="461295">
                    <a:moveTo>
                      <a:pt x="1524" y="461296"/>
                    </a:moveTo>
                    <a:cubicBezTo>
                      <a:pt x="1524" y="308324"/>
                      <a:pt x="1524" y="155353"/>
                      <a:pt x="1524" y="0"/>
                    </a:cubicBezTo>
                    <a:cubicBezTo>
                      <a:pt x="160115" y="0"/>
                      <a:pt x="311182" y="0"/>
                      <a:pt x="464725" y="0"/>
                    </a:cubicBezTo>
                    <a:cubicBezTo>
                      <a:pt x="464725" y="153543"/>
                      <a:pt x="464725" y="304610"/>
                      <a:pt x="464725" y="459677"/>
                    </a:cubicBezTo>
                    <a:cubicBezTo>
                      <a:pt x="308896" y="459677"/>
                      <a:pt x="154496" y="459677"/>
                      <a:pt x="0" y="459677"/>
                    </a:cubicBezTo>
                    <a:cubicBezTo>
                      <a:pt x="0" y="459772"/>
                      <a:pt x="1524" y="461296"/>
                      <a:pt x="1524" y="461296"/>
                    </a:cubicBez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206DA0B2-074A-4399-A7C5-642D4E310F7D}"/>
                  </a:ext>
                </a:extLst>
              </p:cNvPr>
              <p:cNvSpPr/>
              <p:nvPr/>
            </p:nvSpPr>
            <p:spPr>
              <a:xfrm>
                <a:off x="3287267" y="2895218"/>
                <a:ext cx="463962" cy="460628"/>
              </a:xfrm>
              <a:custGeom>
                <a:avLst/>
                <a:gdLst>
                  <a:gd name="connsiteX0" fmla="*/ 463963 w 463962"/>
                  <a:gd name="connsiteY0" fmla="*/ 459105 h 460628"/>
                  <a:gd name="connsiteX1" fmla="*/ 0 w 463962"/>
                  <a:gd name="connsiteY1" fmla="*/ 459105 h 460628"/>
                  <a:gd name="connsiteX2" fmla="*/ 0 w 463962"/>
                  <a:gd name="connsiteY2" fmla="*/ 0 h 460628"/>
                  <a:gd name="connsiteX3" fmla="*/ 462534 w 463962"/>
                  <a:gd name="connsiteY3" fmla="*/ 0 h 460628"/>
                  <a:gd name="connsiteX4" fmla="*/ 462534 w 463962"/>
                  <a:gd name="connsiteY4" fmla="*/ 460629 h 460628"/>
                  <a:gd name="connsiteX5" fmla="*/ 463963 w 463962"/>
                  <a:gd name="connsiteY5" fmla="*/ 459105 h 46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2" h="460628">
                    <a:moveTo>
                      <a:pt x="463963" y="459105"/>
                    </a:moveTo>
                    <a:cubicBezTo>
                      <a:pt x="310610" y="459105"/>
                      <a:pt x="157258" y="459105"/>
                      <a:pt x="0" y="459105"/>
                    </a:cubicBezTo>
                    <a:cubicBezTo>
                      <a:pt x="0" y="307086"/>
                      <a:pt x="0" y="154877"/>
                      <a:pt x="0" y="0"/>
                    </a:cubicBezTo>
                    <a:cubicBezTo>
                      <a:pt x="151829" y="0"/>
                      <a:pt x="302895" y="0"/>
                      <a:pt x="462534" y="0"/>
                    </a:cubicBezTo>
                    <a:cubicBezTo>
                      <a:pt x="462534" y="154781"/>
                      <a:pt x="462534" y="307657"/>
                      <a:pt x="462534" y="460629"/>
                    </a:cubicBezTo>
                    <a:lnTo>
                      <a:pt x="463963" y="459105"/>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2633A4EB-FAD2-4683-8425-155717A82F63}"/>
                  </a:ext>
                </a:extLst>
              </p:cNvPr>
              <p:cNvSpPr/>
              <p:nvPr/>
            </p:nvSpPr>
            <p:spPr>
              <a:xfrm>
                <a:off x="4215954" y="2896647"/>
                <a:ext cx="462819" cy="459866"/>
              </a:xfrm>
              <a:custGeom>
                <a:avLst/>
                <a:gdLst>
                  <a:gd name="connsiteX0" fmla="*/ 1524 w 462819"/>
                  <a:gd name="connsiteY0" fmla="*/ 459867 h 459866"/>
                  <a:gd name="connsiteX1" fmla="*/ 1524 w 462819"/>
                  <a:gd name="connsiteY1" fmla="*/ 0 h 459866"/>
                  <a:gd name="connsiteX2" fmla="*/ 462820 w 462819"/>
                  <a:gd name="connsiteY2" fmla="*/ 0 h 459866"/>
                  <a:gd name="connsiteX3" fmla="*/ 462820 w 462819"/>
                  <a:gd name="connsiteY3" fmla="*/ 458343 h 459866"/>
                  <a:gd name="connsiteX4" fmla="*/ 0 w 462819"/>
                  <a:gd name="connsiteY4" fmla="*/ 458343 h 459866"/>
                  <a:gd name="connsiteX5" fmla="*/ 1524 w 462819"/>
                  <a:gd name="connsiteY5" fmla="*/ 459867 h 45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819" h="459866">
                    <a:moveTo>
                      <a:pt x="1524" y="459867"/>
                    </a:moveTo>
                    <a:cubicBezTo>
                      <a:pt x="1524" y="307848"/>
                      <a:pt x="1524" y="155829"/>
                      <a:pt x="1524" y="0"/>
                    </a:cubicBezTo>
                    <a:cubicBezTo>
                      <a:pt x="156972" y="0"/>
                      <a:pt x="308038" y="0"/>
                      <a:pt x="462820" y="0"/>
                    </a:cubicBezTo>
                    <a:cubicBezTo>
                      <a:pt x="462820" y="150495"/>
                      <a:pt x="462820" y="301752"/>
                      <a:pt x="462820" y="458343"/>
                    </a:cubicBezTo>
                    <a:cubicBezTo>
                      <a:pt x="309181" y="458343"/>
                      <a:pt x="154591" y="458343"/>
                      <a:pt x="0" y="458343"/>
                    </a:cubicBezTo>
                    <a:cubicBezTo>
                      <a:pt x="0" y="458343"/>
                      <a:pt x="1524" y="459867"/>
                      <a:pt x="1524" y="459867"/>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007B3E1C-2CEC-42A2-9CDF-6D31F4EE1227}"/>
                  </a:ext>
                </a:extLst>
              </p:cNvPr>
              <p:cNvSpPr/>
              <p:nvPr/>
            </p:nvSpPr>
            <p:spPr>
              <a:xfrm>
                <a:off x="6089808" y="2896361"/>
                <a:ext cx="464820" cy="459009"/>
              </a:xfrm>
              <a:custGeom>
                <a:avLst/>
                <a:gdLst>
                  <a:gd name="connsiteX0" fmla="*/ 1334 w 464820"/>
                  <a:gd name="connsiteY0" fmla="*/ 459010 h 459009"/>
                  <a:gd name="connsiteX1" fmla="*/ 1334 w 464820"/>
                  <a:gd name="connsiteY1" fmla="*/ 0 h 459009"/>
                  <a:gd name="connsiteX2" fmla="*/ 464820 w 464820"/>
                  <a:gd name="connsiteY2" fmla="*/ 0 h 459009"/>
                  <a:gd name="connsiteX3" fmla="*/ 464820 w 464820"/>
                  <a:gd name="connsiteY3" fmla="*/ 457486 h 459009"/>
                  <a:gd name="connsiteX4" fmla="*/ 0 w 464820"/>
                  <a:gd name="connsiteY4" fmla="*/ 457486 h 459009"/>
                  <a:gd name="connsiteX5" fmla="*/ 1334 w 464820"/>
                  <a:gd name="connsiteY5" fmla="*/ 459010 h 459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459009">
                    <a:moveTo>
                      <a:pt x="1334" y="459010"/>
                    </a:moveTo>
                    <a:cubicBezTo>
                      <a:pt x="1334" y="307277"/>
                      <a:pt x="1334" y="155448"/>
                      <a:pt x="1334" y="0"/>
                    </a:cubicBezTo>
                    <a:cubicBezTo>
                      <a:pt x="157829" y="0"/>
                      <a:pt x="310039" y="0"/>
                      <a:pt x="464820" y="0"/>
                    </a:cubicBezTo>
                    <a:cubicBezTo>
                      <a:pt x="464820" y="152400"/>
                      <a:pt x="464820" y="303562"/>
                      <a:pt x="464820" y="457486"/>
                    </a:cubicBezTo>
                    <a:cubicBezTo>
                      <a:pt x="308896" y="457486"/>
                      <a:pt x="154400" y="457486"/>
                      <a:pt x="0" y="457486"/>
                    </a:cubicBezTo>
                    <a:lnTo>
                      <a:pt x="1334" y="45901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919EEDED-273A-45EC-A1F5-6276E3906B5D}"/>
                  </a:ext>
                </a:extLst>
              </p:cNvPr>
              <p:cNvSpPr/>
              <p:nvPr/>
            </p:nvSpPr>
            <p:spPr>
              <a:xfrm>
                <a:off x="9846182" y="2894932"/>
                <a:ext cx="455961" cy="457771"/>
              </a:xfrm>
              <a:custGeom>
                <a:avLst/>
                <a:gdLst>
                  <a:gd name="connsiteX0" fmla="*/ 0 w 455961"/>
                  <a:gd name="connsiteY0" fmla="*/ 0 h 457771"/>
                  <a:gd name="connsiteX1" fmla="*/ 455962 w 455961"/>
                  <a:gd name="connsiteY1" fmla="*/ 0 h 457771"/>
                  <a:gd name="connsiteX2" fmla="*/ 455962 w 455961"/>
                  <a:gd name="connsiteY2" fmla="*/ 457772 h 457771"/>
                  <a:gd name="connsiteX3" fmla="*/ 0 w 455961"/>
                  <a:gd name="connsiteY3" fmla="*/ 457772 h 457771"/>
                  <a:gd name="connsiteX4" fmla="*/ 0 w 455961"/>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961" h="457771">
                    <a:moveTo>
                      <a:pt x="0" y="0"/>
                    </a:moveTo>
                    <a:cubicBezTo>
                      <a:pt x="151734" y="0"/>
                      <a:pt x="301848" y="0"/>
                      <a:pt x="455962" y="0"/>
                    </a:cubicBezTo>
                    <a:cubicBezTo>
                      <a:pt x="455962" y="151257"/>
                      <a:pt x="455962" y="302514"/>
                      <a:pt x="455962" y="457772"/>
                    </a:cubicBezTo>
                    <a:cubicBezTo>
                      <a:pt x="306420" y="457772"/>
                      <a:pt x="155163" y="457772"/>
                      <a:pt x="0" y="457772"/>
                    </a:cubicBezTo>
                    <a:cubicBezTo>
                      <a:pt x="0" y="308420"/>
                      <a:pt x="0" y="157067"/>
                      <a:pt x="0" y="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E57A91F7-2629-4602-9636-7415F91B1855}"/>
                  </a:ext>
                </a:extLst>
              </p:cNvPr>
              <p:cNvSpPr/>
              <p:nvPr/>
            </p:nvSpPr>
            <p:spPr>
              <a:xfrm>
                <a:off x="1874614" y="3354509"/>
                <a:ext cx="467772" cy="467300"/>
              </a:xfrm>
              <a:custGeom>
                <a:avLst/>
                <a:gdLst>
                  <a:gd name="connsiteX0" fmla="*/ 0 w 467772"/>
                  <a:gd name="connsiteY0" fmla="*/ 1433 h 467300"/>
                  <a:gd name="connsiteX1" fmla="*/ 188690 w 467772"/>
                  <a:gd name="connsiteY1" fmla="*/ 6386 h 467300"/>
                  <a:gd name="connsiteX2" fmla="*/ 467773 w 467772"/>
                  <a:gd name="connsiteY2" fmla="*/ 2005 h 467300"/>
                  <a:gd name="connsiteX3" fmla="*/ 466154 w 467772"/>
                  <a:gd name="connsiteY3" fmla="*/ 385 h 467300"/>
                  <a:gd name="connsiteX4" fmla="*/ 466154 w 467772"/>
                  <a:gd name="connsiteY4" fmla="*/ 467301 h 467300"/>
                  <a:gd name="connsiteX5" fmla="*/ 1333 w 467772"/>
                  <a:gd name="connsiteY5" fmla="*/ 467301 h 467300"/>
                  <a:gd name="connsiteX6" fmla="*/ 1333 w 467772"/>
                  <a:gd name="connsiteY6" fmla="*/ 4 h 467300"/>
                  <a:gd name="connsiteX7" fmla="*/ 0 w 467772"/>
                  <a:gd name="connsiteY7" fmla="*/ 1433 h 4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772" h="467300">
                    <a:moveTo>
                      <a:pt x="0" y="1433"/>
                    </a:moveTo>
                    <a:cubicBezTo>
                      <a:pt x="62865" y="3148"/>
                      <a:pt x="125825" y="6481"/>
                      <a:pt x="188690" y="6386"/>
                    </a:cubicBezTo>
                    <a:cubicBezTo>
                      <a:pt x="281750" y="6196"/>
                      <a:pt x="374713" y="3624"/>
                      <a:pt x="467773" y="2005"/>
                    </a:cubicBezTo>
                    <a:cubicBezTo>
                      <a:pt x="467773" y="2005"/>
                      <a:pt x="466249" y="385"/>
                      <a:pt x="466154" y="385"/>
                    </a:cubicBezTo>
                    <a:cubicBezTo>
                      <a:pt x="466154" y="155262"/>
                      <a:pt x="466154" y="310138"/>
                      <a:pt x="466154" y="467301"/>
                    </a:cubicBezTo>
                    <a:cubicBezTo>
                      <a:pt x="309467" y="467301"/>
                      <a:pt x="158210" y="467301"/>
                      <a:pt x="1333" y="467301"/>
                    </a:cubicBezTo>
                    <a:cubicBezTo>
                      <a:pt x="1333" y="309853"/>
                      <a:pt x="1333" y="154976"/>
                      <a:pt x="1333" y="4"/>
                    </a:cubicBezTo>
                    <a:cubicBezTo>
                      <a:pt x="1429" y="-91"/>
                      <a:pt x="0" y="1433"/>
                      <a:pt x="0" y="1433"/>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078C506D-5CB8-4350-AE2E-6B546A6BB5E2}"/>
                  </a:ext>
                </a:extLst>
              </p:cNvPr>
              <p:cNvSpPr/>
              <p:nvPr/>
            </p:nvSpPr>
            <p:spPr>
              <a:xfrm>
                <a:off x="3749801" y="3354323"/>
                <a:ext cx="467677" cy="467391"/>
              </a:xfrm>
              <a:custGeom>
                <a:avLst/>
                <a:gdLst>
                  <a:gd name="connsiteX0" fmla="*/ 0 w 467677"/>
                  <a:gd name="connsiteY0" fmla="*/ 1619 h 467391"/>
                  <a:gd name="connsiteX1" fmla="*/ 188690 w 467677"/>
                  <a:gd name="connsiteY1" fmla="*/ 6572 h 467391"/>
                  <a:gd name="connsiteX2" fmla="*/ 467678 w 467677"/>
                  <a:gd name="connsiteY2" fmla="*/ 2191 h 467391"/>
                  <a:gd name="connsiteX3" fmla="*/ 466154 w 467677"/>
                  <a:gd name="connsiteY3" fmla="*/ 572 h 467391"/>
                  <a:gd name="connsiteX4" fmla="*/ 466154 w 467677"/>
                  <a:gd name="connsiteY4" fmla="*/ 467392 h 467391"/>
                  <a:gd name="connsiteX5" fmla="*/ 1429 w 467677"/>
                  <a:gd name="connsiteY5" fmla="*/ 467392 h 467391"/>
                  <a:gd name="connsiteX6" fmla="*/ 1429 w 467677"/>
                  <a:gd name="connsiteY6" fmla="*/ 0 h 467391"/>
                  <a:gd name="connsiteX7" fmla="*/ 0 w 467677"/>
                  <a:gd name="connsiteY7" fmla="*/ 1619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77" h="467391">
                    <a:moveTo>
                      <a:pt x="0" y="1619"/>
                    </a:moveTo>
                    <a:cubicBezTo>
                      <a:pt x="62865" y="3429"/>
                      <a:pt x="125825" y="6668"/>
                      <a:pt x="188690" y="6572"/>
                    </a:cubicBezTo>
                    <a:cubicBezTo>
                      <a:pt x="281654" y="6382"/>
                      <a:pt x="374713" y="3810"/>
                      <a:pt x="467678" y="2191"/>
                    </a:cubicBezTo>
                    <a:cubicBezTo>
                      <a:pt x="467678" y="2191"/>
                      <a:pt x="466154" y="667"/>
                      <a:pt x="466154" y="572"/>
                    </a:cubicBezTo>
                    <a:cubicBezTo>
                      <a:pt x="466154" y="155448"/>
                      <a:pt x="466154" y="310324"/>
                      <a:pt x="466154" y="467392"/>
                    </a:cubicBezTo>
                    <a:cubicBezTo>
                      <a:pt x="308610" y="467392"/>
                      <a:pt x="157353" y="467392"/>
                      <a:pt x="1429" y="467392"/>
                    </a:cubicBezTo>
                    <a:cubicBezTo>
                      <a:pt x="1429" y="309943"/>
                      <a:pt x="1429" y="154972"/>
                      <a:pt x="1429" y="0"/>
                    </a:cubicBezTo>
                    <a:cubicBezTo>
                      <a:pt x="1429" y="0"/>
                      <a:pt x="0" y="1619"/>
                      <a:pt x="0" y="1619"/>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540F2C92-9889-44CE-AB27-5176955D707B}"/>
                  </a:ext>
                </a:extLst>
              </p:cNvPr>
              <p:cNvSpPr/>
              <p:nvPr/>
            </p:nvSpPr>
            <p:spPr>
              <a:xfrm>
                <a:off x="5626417" y="3353847"/>
                <a:ext cx="464634" cy="467201"/>
              </a:xfrm>
              <a:custGeom>
                <a:avLst/>
                <a:gdLst>
                  <a:gd name="connsiteX0" fmla="*/ 463391 w 464634"/>
                  <a:gd name="connsiteY0" fmla="*/ 0 h 467201"/>
                  <a:gd name="connsiteX1" fmla="*/ 463391 w 464634"/>
                  <a:gd name="connsiteY1" fmla="*/ 467201 h 467201"/>
                  <a:gd name="connsiteX2" fmla="*/ 1524 w 464634"/>
                  <a:gd name="connsiteY2" fmla="*/ 467201 h 467201"/>
                  <a:gd name="connsiteX3" fmla="*/ 1524 w 464634"/>
                  <a:gd name="connsiteY3" fmla="*/ 1810 h 467201"/>
                  <a:gd name="connsiteX4" fmla="*/ 0 w 464634"/>
                  <a:gd name="connsiteY4" fmla="*/ 3143 h 467201"/>
                  <a:gd name="connsiteX5" fmla="*/ 464629 w 464634"/>
                  <a:gd name="connsiteY5" fmla="*/ 1619 h 467201"/>
                  <a:gd name="connsiteX6" fmla="*/ 463391 w 464634"/>
                  <a:gd name="connsiteY6" fmla="*/ 0 h 46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4634" h="467201">
                    <a:moveTo>
                      <a:pt x="463391" y="0"/>
                    </a:moveTo>
                    <a:cubicBezTo>
                      <a:pt x="463391" y="154591"/>
                      <a:pt x="463391" y="309277"/>
                      <a:pt x="463391" y="467201"/>
                    </a:cubicBezTo>
                    <a:cubicBezTo>
                      <a:pt x="307943" y="467201"/>
                      <a:pt x="155829" y="467201"/>
                      <a:pt x="1524" y="467201"/>
                    </a:cubicBezTo>
                    <a:cubicBezTo>
                      <a:pt x="1524" y="310801"/>
                      <a:pt x="1524" y="156305"/>
                      <a:pt x="1524" y="1810"/>
                    </a:cubicBezTo>
                    <a:lnTo>
                      <a:pt x="0" y="3143"/>
                    </a:lnTo>
                    <a:cubicBezTo>
                      <a:pt x="154877" y="2667"/>
                      <a:pt x="309848" y="2096"/>
                      <a:pt x="464629" y="1619"/>
                    </a:cubicBezTo>
                    <a:cubicBezTo>
                      <a:pt x="464725" y="1524"/>
                      <a:pt x="463391" y="0"/>
                      <a:pt x="463391" y="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6025FD0F-6770-4C2D-B434-2F07957B60EA}"/>
                  </a:ext>
                </a:extLst>
              </p:cNvPr>
              <p:cNvSpPr/>
              <p:nvPr/>
            </p:nvSpPr>
            <p:spPr>
              <a:xfrm>
                <a:off x="7970614" y="2896647"/>
                <a:ext cx="458819" cy="457295"/>
              </a:xfrm>
              <a:custGeom>
                <a:avLst/>
                <a:gdLst>
                  <a:gd name="connsiteX0" fmla="*/ 458819 w 458819"/>
                  <a:gd name="connsiteY0" fmla="*/ 0 h 457295"/>
                  <a:gd name="connsiteX1" fmla="*/ 458819 w 458819"/>
                  <a:gd name="connsiteY1" fmla="*/ 457295 h 457295"/>
                  <a:gd name="connsiteX2" fmla="*/ 0 w 458819"/>
                  <a:gd name="connsiteY2" fmla="*/ 457295 h 457295"/>
                  <a:gd name="connsiteX3" fmla="*/ 0 w 458819"/>
                  <a:gd name="connsiteY3" fmla="*/ 0 h 457295"/>
                  <a:gd name="connsiteX4" fmla="*/ 458819 w 458819"/>
                  <a:gd name="connsiteY4" fmla="*/ 0 h 457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19" h="457295">
                    <a:moveTo>
                      <a:pt x="458819" y="0"/>
                    </a:moveTo>
                    <a:cubicBezTo>
                      <a:pt x="458819" y="154210"/>
                      <a:pt x="458819" y="304419"/>
                      <a:pt x="458819" y="457295"/>
                    </a:cubicBezTo>
                    <a:cubicBezTo>
                      <a:pt x="305371" y="457295"/>
                      <a:pt x="154114" y="457295"/>
                      <a:pt x="0" y="457295"/>
                    </a:cubicBezTo>
                    <a:cubicBezTo>
                      <a:pt x="0" y="304324"/>
                      <a:pt x="0" y="153067"/>
                      <a:pt x="0" y="0"/>
                    </a:cubicBezTo>
                    <a:cubicBezTo>
                      <a:pt x="154210" y="0"/>
                      <a:pt x="306610" y="0"/>
                      <a:pt x="458819" y="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163E1739-C0ED-4B6F-86C8-62825CD3274C}"/>
                  </a:ext>
                </a:extLst>
              </p:cNvPr>
              <p:cNvSpPr/>
              <p:nvPr/>
            </p:nvSpPr>
            <p:spPr>
              <a:xfrm>
                <a:off x="465009" y="2894837"/>
                <a:ext cx="465486" cy="460914"/>
              </a:xfrm>
              <a:custGeom>
                <a:avLst/>
                <a:gdLst>
                  <a:gd name="connsiteX0" fmla="*/ 1333 w 465486"/>
                  <a:gd name="connsiteY0" fmla="*/ 460915 h 460914"/>
                  <a:gd name="connsiteX1" fmla="*/ 5525 w 465486"/>
                  <a:gd name="connsiteY1" fmla="*/ 57055 h 460914"/>
                  <a:gd name="connsiteX2" fmla="*/ 5525 w 465486"/>
                  <a:gd name="connsiteY2" fmla="*/ 0 h 460914"/>
                  <a:gd name="connsiteX3" fmla="*/ 465487 w 465486"/>
                  <a:gd name="connsiteY3" fmla="*/ 0 h 460914"/>
                  <a:gd name="connsiteX4" fmla="*/ 465487 w 465486"/>
                  <a:gd name="connsiteY4" fmla="*/ 459391 h 460914"/>
                  <a:gd name="connsiteX5" fmla="*/ 0 w 465486"/>
                  <a:gd name="connsiteY5" fmla="*/ 459391 h 460914"/>
                  <a:gd name="connsiteX6" fmla="*/ 1333 w 465486"/>
                  <a:gd name="connsiteY6" fmla="*/ 460915 h 4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5486" h="460914">
                    <a:moveTo>
                      <a:pt x="1333" y="460915"/>
                    </a:moveTo>
                    <a:cubicBezTo>
                      <a:pt x="2762" y="326327"/>
                      <a:pt x="4096" y="191643"/>
                      <a:pt x="5525" y="57055"/>
                    </a:cubicBezTo>
                    <a:cubicBezTo>
                      <a:pt x="5715" y="38481"/>
                      <a:pt x="5525" y="20003"/>
                      <a:pt x="5525" y="0"/>
                    </a:cubicBezTo>
                    <a:cubicBezTo>
                      <a:pt x="162211" y="0"/>
                      <a:pt x="312230" y="0"/>
                      <a:pt x="465487" y="0"/>
                    </a:cubicBezTo>
                    <a:cubicBezTo>
                      <a:pt x="465487" y="153448"/>
                      <a:pt x="465487" y="304705"/>
                      <a:pt x="465487" y="459391"/>
                    </a:cubicBezTo>
                    <a:cubicBezTo>
                      <a:pt x="309658" y="459391"/>
                      <a:pt x="154877" y="459391"/>
                      <a:pt x="0" y="459391"/>
                    </a:cubicBezTo>
                    <a:lnTo>
                      <a:pt x="1333" y="460915"/>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C1B0EB3A-ED0D-435D-A625-EC6E7D8C8908}"/>
                  </a:ext>
                </a:extLst>
              </p:cNvPr>
              <p:cNvSpPr/>
              <p:nvPr/>
            </p:nvSpPr>
            <p:spPr>
              <a:xfrm>
                <a:off x="5160549" y="2895504"/>
                <a:ext cx="467391" cy="461581"/>
              </a:xfrm>
              <a:custGeom>
                <a:avLst/>
                <a:gdLst>
                  <a:gd name="connsiteX0" fmla="*/ 467392 w 467391"/>
                  <a:gd name="connsiteY0" fmla="*/ 460153 h 461581"/>
                  <a:gd name="connsiteX1" fmla="*/ 0 w 467391"/>
                  <a:gd name="connsiteY1" fmla="*/ 460153 h 461581"/>
                  <a:gd name="connsiteX2" fmla="*/ 0 w 467391"/>
                  <a:gd name="connsiteY2" fmla="*/ 0 h 461581"/>
                  <a:gd name="connsiteX3" fmla="*/ 457391 w 467391"/>
                  <a:gd name="connsiteY3" fmla="*/ 0 h 461581"/>
                  <a:gd name="connsiteX4" fmla="*/ 460153 w 467391"/>
                  <a:gd name="connsiteY4" fmla="*/ 49054 h 461581"/>
                  <a:gd name="connsiteX5" fmla="*/ 460534 w 467391"/>
                  <a:gd name="connsiteY5" fmla="*/ 410337 h 461581"/>
                  <a:gd name="connsiteX6" fmla="*/ 465773 w 467391"/>
                  <a:gd name="connsiteY6" fmla="*/ 461582 h 461581"/>
                  <a:gd name="connsiteX7" fmla="*/ 467392 w 467391"/>
                  <a:gd name="connsiteY7" fmla="*/ 460153 h 46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391" h="461581">
                    <a:moveTo>
                      <a:pt x="467392" y="460153"/>
                    </a:moveTo>
                    <a:cubicBezTo>
                      <a:pt x="312515" y="460153"/>
                      <a:pt x="157639" y="460153"/>
                      <a:pt x="0" y="460153"/>
                    </a:cubicBezTo>
                    <a:cubicBezTo>
                      <a:pt x="0" y="305276"/>
                      <a:pt x="0" y="154019"/>
                      <a:pt x="0" y="0"/>
                    </a:cubicBezTo>
                    <a:cubicBezTo>
                      <a:pt x="151829" y="0"/>
                      <a:pt x="301847" y="0"/>
                      <a:pt x="457391" y="0"/>
                    </a:cubicBezTo>
                    <a:cubicBezTo>
                      <a:pt x="458343" y="15621"/>
                      <a:pt x="460153" y="32385"/>
                      <a:pt x="460153" y="49054"/>
                    </a:cubicBezTo>
                    <a:cubicBezTo>
                      <a:pt x="460439" y="169450"/>
                      <a:pt x="460058" y="289941"/>
                      <a:pt x="460534" y="410337"/>
                    </a:cubicBezTo>
                    <a:cubicBezTo>
                      <a:pt x="460629" y="427482"/>
                      <a:pt x="463963" y="444532"/>
                      <a:pt x="465773" y="461582"/>
                    </a:cubicBezTo>
                    <a:cubicBezTo>
                      <a:pt x="465963" y="461486"/>
                      <a:pt x="467392" y="460153"/>
                      <a:pt x="467392" y="460153"/>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xmlns="" id="{46E8785A-B4FD-458E-B434-A0753D299A81}"/>
                  </a:ext>
                </a:extLst>
              </p:cNvPr>
              <p:cNvSpPr/>
              <p:nvPr/>
            </p:nvSpPr>
            <p:spPr>
              <a:xfrm>
                <a:off x="4857" y="3354228"/>
                <a:ext cx="461581" cy="467391"/>
              </a:xfrm>
              <a:custGeom>
                <a:avLst/>
                <a:gdLst>
                  <a:gd name="connsiteX0" fmla="*/ 460153 w 461581"/>
                  <a:gd name="connsiteY0" fmla="*/ 0 h 467391"/>
                  <a:gd name="connsiteX1" fmla="*/ 460153 w 461581"/>
                  <a:gd name="connsiteY1" fmla="*/ 467392 h 467391"/>
                  <a:gd name="connsiteX2" fmla="*/ 0 w 461581"/>
                  <a:gd name="connsiteY2" fmla="*/ 467392 h 467391"/>
                  <a:gd name="connsiteX3" fmla="*/ 0 w 461581"/>
                  <a:gd name="connsiteY3" fmla="*/ 9906 h 467391"/>
                  <a:gd name="connsiteX4" fmla="*/ 48959 w 461581"/>
                  <a:gd name="connsiteY4" fmla="*/ 7048 h 467391"/>
                  <a:gd name="connsiteX5" fmla="*/ 410337 w 461581"/>
                  <a:gd name="connsiteY5" fmla="*/ 6667 h 467391"/>
                  <a:gd name="connsiteX6" fmla="*/ 461582 w 461581"/>
                  <a:gd name="connsiteY6" fmla="*/ 1429 h 467391"/>
                  <a:gd name="connsiteX7" fmla="*/ 460153 w 461581"/>
                  <a:gd name="connsiteY7" fmla="*/ 0 h 46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581" h="467391">
                    <a:moveTo>
                      <a:pt x="460153" y="0"/>
                    </a:moveTo>
                    <a:cubicBezTo>
                      <a:pt x="460153" y="154877"/>
                      <a:pt x="460153" y="309848"/>
                      <a:pt x="460153" y="467392"/>
                    </a:cubicBezTo>
                    <a:cubicBezTo>
                      <a:pt x="305372" y="467392"/>
                      <a:pt x="154115" y="467392"/>
                      <a:pt x="0" y="467392"/>
                    </a:cubicBezTo>
                    <a:cubicBezTo>
                      <a:pt x="0" y="315563"/>
                      <a:pt x="0" y="165544"/>
                      <a:pt x="0" y="9906"/>
                    </a:cubicBezTo>
                    <a:cubicBezTo>
                      <a:pt x="15621" y="8953"/>
                      <a:pt x="32290" y="7144"/>
                      <a:pt x="48959" y="7048"/>
                    </a:cubicBezTo>
                    <a:cubicBezTo>
                      <a:pt x="169450" y="6763"/>
                      <a:pt x="289846" y="7144"/>
                      <a:pt x="410337" y="6667"/>
                    </a:cubicBezTo>
                    <a:cubicBezTo>
                      <a:pt x="427482" y="6572"/>
                      <a:pt x="444532" y="3334"/>
                      <a:pt x="461582" y="1429"/>
                    </a:cubicBezTo>
                    <a:cubicBezTo>
                      <a:pt x="461486" y="1524"/>
                      <a:pt x="460153" y="0"/>
                      <a:pt x="460153"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8E03502E-4C92-4357-97A3-F317EFD560FC}"/>
                  </a:ext>
                </a:extLst>
              </p:cNvPr>
              <p:cNvSpPr/>
              <p:nvPr/>
            </p:nvSpPr>
            <p:spPr>
              <a:xfrm>
                <a:off x="10313002" y="3363657"/>
                <a:ext cx="457200" cy="457771"/>
              </a:xfrm>
              <a:custGeom>
                <a:avLst/>
                <a:gdLst>
                  <a:gd name="connsiteX0" fmla="*/ 0 w 457200"/>
                  <a:gd name="connsiteY0" fmla="*/ 0 h 457771"/>
                  <a:gd name="connsiteX1" fmla="*/ 457200 w 457200"/>
                  <a:gd name="connsiteY1" fmla="*/ 0 h 457771"/>
                  <a:gd name="connsiteX2" fmla="*/ 457200 w 457200"/>
                  <a:gd name="connsiteY2" fmla="*/ 457771 h 457771"/>
                  <a:gd name="connsiteX3" fmla="*/ 0 w 457200"/>
                  <a:gd name="connsiteY3" fmla="*/ 457771 h 457771"/>
                  <a:gd name="connsiteX4" fmla="*/ 0 w 457200"/>
                  <a:gd name="connsiteY4" fmla="*/ 0 h 457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457771">
                    <a:moveTo>
                      <a:pt x="0" y="0"/>
                    </a:moveTo>
                    <a:cubicBezTo>
                      <a:pt x="153638" y="0"/>
                      <a:pt x="303752" y="0"/>
                      <a:pt x="457200" y="0"/>
                    </a:cubicBezTo>
                    <a:cubicBezTo>
                      <a:pt x="457200" y="152686"/>
                      <a:pt x="457200" y="303752"/>
                      <a:pt x="457200" y="457771"/>
                    </a:cubicBezTo>
                    <a:cubicBezTo>
                      <a:pt x="305086" y="457771"/>
                      <a:pt x="153829" y="457771"/>
                      <a:pt x="0" y="457771"/>
                    </a:cubicBezTo>
                    <a:cubicBezTo>
                      <a:pt x="0" y="305657"/>
                      <a:pt x="0" y="155543"/>
                      <a:pt x="0"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D67F7F08-973A-45F5-9554-AAC7A6A84215}"/>
                  </a:ext>
                </a:extLst>
              </p:cNvPr>
              <p:cNvSpPr/>
              <p:nvPr/>
            </p:nvSpPr>
            <p:spPr>
              <a:xfrm>
                <a:off x="9376219" y="3364420"/>
                <a:ext cx="458628" cy="456818"/>
              </a:xfrm>
              <a:custGeom>
                <a:avLst/>
                <a:gdLst>
                  <a:gd name="connsiteX0" fmla="*/ 0 w 458628"/>
                  <a:gd name="connsiteY0" fmla="*/ 456819 h 456818"/>
                  <a:gd name="connsiteX1" fmla="*/ 0 w 458628"/>
                  <a:gd name="connsiteY1" fmla="*/ 0 h 456818"/>
                  <a:gd name="connsiteX2" fmla="*/ 458629 w 458628"/>
                  <a:gd name="connsiteY2" fmla="*/ 0 h 456818"/>
                  <a:gd name="connsiteX3" fmla="*/ 458629 w 458628"/>
                  <a:gd name="connsiteY3" fmla="*/ 456819 h 456818"/>
                  <a:gd name="connsiteX4" fmla="*/ 0 w 458628"/>
                  <a:gd name="connsiteY4" fmla="*/ 456819 h 456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628" h="456818">
                    <a:moveTo>
                      <a:pt x="0" y="456819"/>
                    </a:moveTo>
                    <a:cubicBezTo>
                      <a:pt x="0" y="303086"/>
                      <a:pt x="0" y="153067"/>
                      <a:pt x="0" y="0"/>
                    </a:cubicBezTo>
                    <a:cubicBezTo>
                      <a:pt x="152781" y="0"/>
                      <a:pt x="303943" y="0"/>
                      <a:pt x="458629" y="0"/>
                    </a:cubicBezTo>
                    <a:cubicBezTo>
                      <a:pt x="458629" y="152114"/>
                      <a:pt x="458629" y="302895"/>
                      <a:pt x="458629" y="456819"/>
                    </a:cubicBezTo>
                    <a:cubicBezTo>
                      <a:pt x="306895" y="456819"/>
                      <a:pt x="155829" y="456819"/>
                      <a:pt x="0" y="456819"/>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082ADE0B-8922-421D-9333-3AD45DB1DB8C}"/>
                  </a:ext>
                </a:extLst>
              </p:cNvPr>
              <p:cNvSpPr/>
              <p:nvPr/>
            </p:nvSpPr>
            <p:spPr>
              <a:xfrm>
                <a:off x="8437435" y="3364705"/>
                <a:ext cx="458533" cy="456437"/>
              </a:xfrm>
              <a:custGeom>
                <a:avLst/>
                <a:gdLst>
                  <a:gd name="connsiteX0" fmla="*/ 0 w 458533"/>
                  <a:gd name="connsiteY0" fmla="*/ 456438 h 456437"/>
                  <a:gd name="connsiteX1" fmla="*/ 0 w 458533"/>
                  <a:gd name="connsiteY1" fmla="*/ 0 h 456437"/>
                  <a:gd name="connsiteX2" fmla="*/ 458534 w 458533"/>
                  <a:gd name="connsiteY2" fmla="*/ 0 h 456437"/>
                  <a:gd name="connsiteX3" fmla="*/ 458534 w 458533"/>
                  <a:gd name="connsiteY3" fmla="*/ 456438 h 456437"/>
                  <a:gd name="connsiteX4" fmla="*/ 0 w 458533"/>
                  <a:gd name="connsiteY4" fmla="*/ 456438 h 456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33" h="456437">
                    <a:moveTo>
                      <a:pt x="0" y="456438"/>
                    </a:moveTo>
                    <a:cubicBezTo>
                      <a:pt x="0" y="302990"/>
                      <a:pt x="0" y="153257"/>
                      <a:pt x="0" y="0"/>
                    </a:cubicBezTo>
                    <a:cubicBezTo>
                      <a:pt x="152971" y="0"/>
                      <a:pt x="304133" y="0"/>
                      <a:pt x="458534" y="0"/>
                    </a:cubicBezTo>
                    <a:cubicBezTo>
                      <a:pt x="458534" y="151448"/>
                      <a:pt x="458534" y="302323"/>
                      <a:pt x="458534" y="456438"/>
                    </a:cubicBezTo>
                    <a:cubicBezTo>
                      <a:pt x="307181" y="456438"/>
                      <a:pt x="156020" y="456438"/>
                      <a:pt x="0" y="456438"/>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044CAF89-E67F-4E3D-99AA-4E2EA483DB4E}"/>
                  </a:ext>
                </a:extLst>
              </p:cNvPr>
              <p:cNvSpPr/>
              <p:nvPr/>
            </p:nvSpPr>
            <p:spPr>
              <a:xfrm>
                <a:off x="6564058" y="3364896"/>
                <a:ext cx="457961" cy="455294"/>
              </a:xfrm>
              <a:custGeom>
                <a:avLst/>
                <a:gdLst>
                  <a:gd name="connsiteX0" fmla="*/ 0 w 457961"/>
                  <a:gd name="connsiteY0" fmla="*/ 455295 h 455294"/>
                  <a:gd name="connsiteX1" fmla="*/ 0 w 457961"/>
                  <a:gd name="connsiteY1" fmla="*/ 0 h 455294"/>
                  <a:gd name="connsiteX2" fmla="*/ 457962 w 457961"/>
                  <a:gd name="connsiteY2" fmla="*/ 0 h 455294"/>
                  <a:gd name="connsiteX3" fmla="*/ 457962 w 457961"/>
                  <a:gd name="connsiteY3" fmla="*/ 455295 h 455294"/>
                  <a:gd name="connsiteX4" fmla="*/ 0 w 457961"/>
                  <a:gd name="connsiteY4" fmla="*/ 455295 h 455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961" h="455294">
                    <a:moveTo>
                      <a:pt x="0" y="455295"/>
                    </a:moveTo>
                    <a:cubicBezTo>
                      <a:pt x="0" y="303562"/>
                      <a:pt x="0" y="153638"/>
                      <a:pt x="0" y="0"/>
                    </a:cubicBezTo>
                    <a:cubicBezTo>
                      <a:pt x="152876" y="0"/>
                      <a:pt x="303943" y="0"/>
                      <a:pt x="457962" y="0"/>
                    </a:cubicBezTo>
                    <a:cubicBezTo>
                      <a:pt x="457962" y="151257"/>
                      <a:pt x="457962" y="301181"/>
                      <a:pt x="457962" y="455295"/>
                    </a:cubicBezTo>
                    <a:cubicBezTo>
                      <a:pt x="307753" y="455295"/>
                      <a:pt x="156686" y="455295"/>
                      <a:pt x="0" y="45529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D1C837D2-5BC2-4D04-A988-2CA9A2354737}"/>
                  </a:ext>
                </a:extLst>
              </p:cNvPr>
              <p:cNvSpPr/>
              <p:nvPr/>
            </p:nvSpPr>
            <p:spPr>
              <a:xfrm>
                <a:off x="7503318" y="3364420"/>
                <a:ext cx="458057" cy="457962"/>
              </a:xfrm>
              <a:custGeom>
                <a:avLst/>
                <a:gdLst>
                  <a:gd name="connsiteX0" fmla="*/ 458058 w 458057"/>
                  <a:gd name="connsiteY0" fmla="*/ 457962 h 457962"/>
                  <a:gd name="connsiteX1" fmla="*/ 0 w 458057"/>
                  <a:gd name="connsiteY1" fmla="*/ 457962 h 457962"/>
                  <a:gd name="connsiteX2" fmla="*/ 0 w 458057"/>
                  <a:gd name="connsiteY2" fmla="*/ 0 h 457962"/>
                  <a:gd name="connsiteX3" fmla="*/ 458058 w 458057"/>
                  <a:gd name="connsiteY3" fmla="*/ 0 h 457962"/>
                  <a:gd name="connsiteX4" fmla="*/ 458058 w 458057"/>
                  <a:gd name="connsiteY4" fmla="*/ 457962 h 457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057" h="457962">
                    <a:moveTo>
                      <a:pt x="458058" y="457962"/>
                    </a:moveTo>
                    <a:cubicBezTo>
                      <a:pt x="303371" y="457962"/>
                      <a:pt x="153162" y="457962"/>
                      <a:pt x="0" y="457962"/>
                    </a:cubicBezTo>
                    <a:cubicBezTo>
                      <a:pt x="0" y="304800"/>
                      <a:pt x="0" y="153543"/>
                      <a:pt x="0" y="0"/>
                    </a:cubicBezTo>
                    <a:cubicBezTo>
                      <a:pt x="153162" y="0"/>
                      <a:pt x="304514" y="0"/>
                      <a:pt x="458058" y="0"/>
                    </a:cubicBezTo>
                    <a:cubicBezTo>
                      <a:pt x="458058" y="153162"/>
                      <a:pt x="458058" y="303086"/>
                      <a:pt x="458058" y="457962"/>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CD5119CF-EAB6-4F11-B48C-D706369EB201}"/>
                  </a:ext>
                </a:extLst>
              </p:cNvPr>
              <p:cNvSpPr/>
              <p:nvPr/>
            </p:nvSpPr>
            <p:spPr>
              <a:xfrm>
                <a:off x="11252548" y="3364324"/>
                <a:ext cx="456723" cy="458057"/>
              </a:xfrm>
              <a:custGeom>
                <a:avLst/>
                <a:gdLst>
                  <a:gd name="connsiteX0" fmla="*/ 0 w 456723"/>
                  <a:gd name="connsiteY0" fmla="*/ 0 h 458057"/>
                  <a:gd name="connsiteX1" fmla="*/ 456723 w 456723"/>
                  <a:gd name="connsiteY1" fmla="*/ 0 h 458057"/>
                  <a:gd name="connsiteX2" fmla="*/ 456723 w 456723"/>
                  <a:gd name="connsiteY2" fmla="*/ 458057 h 458057"/>
                  <a:gd name="connsiteX3" fmla="*/ 0 w 456723"/>
                  <a:gd name="connsiteY3" fmla="*/ 458057 h 458057"/>
                  <a:gd name="connsiteX4" fmla="*/ 0 w 456723"/>
                  <a:gd name="connsiteY4" fmla="*/ 0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8057">
                    <a:moveTo>
                      <a:pt x="0" y="0"/>
                    </a:moveTo>
                    <a:cubicBezTo>
                      <a:pt x="151448" y="0"/>
                      <a:pt x="302609" y="0"/>
                      <a:pt x="456723" y="0"/>
                    </a:cubicBezTo>
                    <a:cubicBezTo>
                      <a:pt x="456723" y="153734"/>
                      <a:pt x="456723" y="304895"/>
                      <a:pt x="456723" y="458057"/>
                    </a:cubicBezTo>
                    <a:cubicBezTo>
                      <a:pt x="303752" y="458057"/>
                      <a:pt x="153638" y="458057"/>
                      <a:pt x="0" y="458057"/>
                    </a:cubicBezTo>
                    <a:cubicBezTo>
                      <a:pt x="0" y="305657"/>
                      <a:pt x="0" y="154400"/>
                      <a:pt x="0" y="0"/>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87D870DC-086A-42B3-A256-5BDF9B5456BA}"/>
                  </a:ext>
                </a:extLst>
              </p:cNvPr>
              <p:cNvSpPr/>
              <p:nvPr/>
            </p:nvSpPr>
            <p:spPr>
              <a:xfrm>
                <a:off x="943069" y="3364229"/>
                <a:ext cx="455390" cy="456819"/>
              </a:xfrm>
              <a:custGeom>
                <a:avLst/>
                <a:gdLst>
                  <a:gd name="connsiteX0" fmla="*/ 0 w 455390"/>
                  <a:gd name="connsiteY0" fmla="*/ 456819 h 456819"/>
                  <a:gd name="connsiteX1" fmla="*/ 0 w 455390"/>
                  <a:gd name="connsiteY1" fmla="*/ 0 h 456819"/>
                  <a:gd name="connsiteX2" fmla="*/ 455390 w 455390"/>
                  <a:gd name="connsiteY2" fmla="*/ 0 h 456819"/>
                  <a:gd name="connsiteX3" fmla="*/ 455390 w 455390"/>
                  <a:gd name="connsiteY3" fmla="*/ 456819 h 456819"/>
                  <a:gd name="connsiteX4" fmla="*/ 0 w 455390"/>
                  <a:gd name="connsiteY4" fmla="*/ 456819 h 456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6819">
                    <a:moveTo>
                      <a:pt x="0" y="456819"/>
                    </a:moveTo>
                    <a:cubicBezTo>
                      <a:pt x="0" y="302990"/>
                      <a:pt x="0" y="153067"/>
                      <a:pt x="0" y="0"/>
                    </a:cubicBezTo>
                    <a:cubicBezTo>
                      <a:pt x="151638" y="0"/>
                      <a:pt x="301371" y="0"/>
                      <a:pt x="455390" y="0"/>
                    </a:cubicBezTo>
                    <a:cubicBezTo>
                      <a:pt x="455390" y="151733"/>
                      <a:pt x="455390" y="302609"/>
                      <a:pt x="455390" y="456819"/>
                    </a:cubicBezTo>
                    <a:cubicBezTo>
                      <a:pt x="306324" y="456819"/>
                      <a:pt x="155353" y="456819"/>
                      <a:pt x="0" y="456819"/>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94699A2B-3A49-44BD-BA34-182BEC652562}"/>
                  </a:ext>
                </a:extLst>
              </p:cNvPr>
              <p:cNvSpPr/>
              <p:nvPr/>
            </p:nvSpPr>
            <p:spPr>
              <a:xfrm>
                <a:off x="4691538" y="3364039"/>
                <a:ext cx="455390" cy="458152"/>
              </a:xfrm>
              <a:custGeom>
                <a:avLst/>
                <a:gdLst>
                  <a:gd name="connsiteX0" fmla="*/ 455390 w 455390"/>
                  <a:gd name="connsiteY0" fmla="*/ 458153 h 458152"/>
                  <a:gd name="connsiteX1" fmla="*/ 0 w 455390"/>
                  <a:gd name="connsiteY1" fmla="*/ 458153 h 458152"/>
                  <a:gd name="connsiteX2" fmla="*/ 0 w 455390"/>
                  <a:gd name="connsiteY2" fmla="*/ 0 h 458152"/>
                  <a:gd name="connsiteX3" fmla="*/ 455390 w 455390"/>
                  <a:gd name="connsiteY3" fmla="*/ 0 h 458152"/>
                  <a:gd name="connsiteX4" fmla="*/ 455390 w 455390"/>
                  <a:gd name="connsiteY4" fmla="*/ 458153 h 45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390" h="458152">
                    <a:moveTo>
                      <a:pt x="455390" y="458153"/>
                    </a:moveTo>
                    <a:cubicBezTo>
                      <a:pt x="301657" y="458153"/>
                      <a:pt x="151924" y="458153"/>
                      <a:pt x="0" y="458153"/>
                    </a:cubicBezTo>
                    <a:cubicBezTo>
                      <a:pt x="0" y="304990"/>
                      <a:pt x="0" y="153924"/>
                      <a:pt x="0" y="0"/>
                    </a:cubicBezTo>
                    <a:cubicBezTo>
                      <a:pt x="152495" y="0"/>
                      <a:pt x="302229" y="0"/>
                      <a:pt x="455390" y="0"/>
                    </a:cubicBezTo>
                    <a:cubicBezTo>
                      <a:pt x="455390" y="152305"/>
                      <a:pt x="455390" y="303181"/>
                      <a:pt x="455390" y="458153"/>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xmlns="" id="{B249BE40-F487-4F65-9119-7DC16726810E}"/>
                  </a:ext>
                </a:extLst>
              </p:cNvPr>
              <p:cNvSpPr/>
              <p:nvPr/>
            </p:nvSpPr>
            <p:spPr>
              <a:xfrm>
                <a:off x="7034116" y="2896361"/>
                <a:ext cx="456723" cy="457485"/>
              </a:xfrm>
              <a:custGeom>
                <a:avLst/>
                <a:gdLst>
                  <a:gd name="connsiteX0" fmla="*/ 0 w 456723"/>
                  <a:gd name="connsiteY0" fmla="*/ 457486 h 457485"/>
                  <a:gd name="connsiteX1" fmla="*/ 0 w 456723"/>
                  <a:gd name="connsiteY1" fmla="*/ 0 h 457485"/>
                  <a:gd name="connsiteX2" fmla="*/ 456724 w 456723"/>
                  <a:gd name="connsiteY2" fmla="*/ 0 h 457485"/>
                  <a:gd name="connsiteX3" fmla="*/ 456724 w 456723"/>
                  <a:gd name="connsiteY3" fmla="*/ 457486 h 457485"/>
                  <a:gd name="connsiteX4" fmla="*/ 0 w 456723"/>
                  <a:gd name="connsiteY4" fmla="*/ 457486 h 457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723" h="457485">
                    <a:moveTo>
                      <a:pt x="0" y="457486"/>
                    </a:moveTo>
                    <a:cubicBezTo>
                      <a:pt x="0" y="303848"/>
                      <a:pt x="0" y="153734"/>
                      <a:pt x="0" y="0"/>
                    </a:cubicBezTo>
                    <a:cubicBezTo>
                      <a:pt x="151924" y="0"/>
                      <a:pt x="302705" y="0"/>
                      <a:pt x="456724" y="0"/>
                    </a:cubicBezTo>
                    <a:cubicBezTo>
                      <a:pt x="456724" y="152591"/>
                      <a:pt x="456724" y="303657"/>
                      <a:pt x="456724" y="457486"/>
                    </a:cubicBezTo>
                    <a:cubicBezTo>
                      <a:pt x="304895" y="457486"/>
                      <a:pt x="155163" y="457486"/>
                      <a:pt x="0" y="457486"/>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41446DC1-F47E-4C9C-9BF0-1553D9B40A3C}"/>
                  </a:ext>
                </a:extLst>
              </p:cNvPr>
              <p:cNvSpPr/>
              <p:nvPr/>
            </p:nvSpPr>
            <p:spPr>
              <a:xfrm>
                <a:off x="8909970" y="2895027"/>
                <a:ext cx="454818" cy="458628"/>
              </a:xfrm>
              <a:custGeom>
                <a:avLst/>
                <a:gdLst>
                  <a:gd name="connsiteX0" fmla="*/ 0 w 454818"/>
                  <a:gd name="connsiteY0" fmla="*/ 0 h 458628"/>
                  <a:gd name="connsiteX1" fmla="*/ 454819 w 454818"/>
                  <a:gd name="connsiteY1" fmla="*/ 0 h 458628"/>
                  <a:gd name="connsiteX2" fmla="*/ 454819 w 454818"/>
                  <a:gd name="connsiteY2" fmla="*/ 458629 h 458628"/>
                  <a:gd name="connsiteX3" fmla="*/ 0 w 454818"/>
                  <a:gd name="connsiteY3" fmla="*/ 458629 h 458628"/>
                  <a:gd name="connsiteX4" fmla="*/ 0 w 45481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818" h="458628">
                    <a:moveTo>
                      <a:pt x="0" y="0"/>
                    </a:moveTo>
                    <a:cubicBezTo>
                      <a:pt x="151829" y="0"/>
                      <a:pt x="301657" y="0"/>
                      <a:pt x="454819" y="0"/>
                    </a:cubicBezTo>
                    <a:cubicBezTo>
                      <a:pt x="454819" y="153257"/>
                      <a:pt x="454819" y="304419"/>
                      <a:pt x="454819" y="458629"/>
                    </a:cubicBezTo>
                    <a:cubicBezTo>
                      <a:pt x="304038" y="458629"/>
                      <a:pt x="154210" y="458629"/>
                      <a:pt x="0" y="458629"/>
                    </a:cubicBezTo>
                    <a:cubicBezTo>
                      <a:pt x="0" y="306800"/>
                      <a:pt x="0" y="154686"/>
                      <a:pt x="0" y="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6B09A808-2A2F-4676-987C-C9F5591F33BB}"/>
                  </a:ext>
                </a:extLst>
              </p:cNvPr>
              <p:cNvSpPr/>
              <p:nvPr/>
            </p:nvSpPr>
            <p:spPr>
              <a:xfrm>
                <a:off x="10784204" y="2895027"/>
                <a:ext cx="454438" cy="458628"/>
              </a:xfrm>
              <a:custGeom>
                <a:avLst/>
                <a:gdLst>
                  <a:gd name="connsiteX0" fmla="*/ 0 w 454438"/>
                  <a:gd name="connsiteY0" fmla="*/ 0 h 458628"/>
                  <a:gd name="connsiteX1" fmla="*/ 454439 w 454438"/>
                  <a:gd name="connsiteY1" fmla="*/ 0 h 458628"/>
                  <a:gd name="connsiteX2" fmla="*/ 454439 w 454438"/>
                  <a:gd name="connsiteY2" fmla="*/ 458629 h 458628"/>
                  <a:gd name="connsiteX3" fmla="*/ 0 w 454438"/>
                  <a:gd name="connsiteY3" fmla="*/ 458629 h 458628"/>
                  <a:gd name="connsiteX4" fmla="*/ 0 w 454438"/>
                  <a:gd name="connsiteY4" fmla="*/ 0 h 458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438" h="458628">
                    <a:moveTo>
                      <a:pt x="0" y="0"/>
                    </a:moveTo>
                    <a:cubicBezTo>
                      <a:pt x="152210" y="0"/>
                      <a:pt x="301848" y="0"/>
                      <a:pt x="454439" y="0"/>
                    </a:cubicBezTo>
                    <a:cubicBezTo>
                      <a:pt x="454439" y="153353"/>
                      <a:pt x="454439" y="304514"/>
                      <a:pt x="454439" y="458629"/>
                    </a:cubicBezTo>
                    <a:cubicBezTo>
                      <a:pt x="303657" y="458629"/>
                      <a:pt x="154020" y="458629"/>
                      <a:pt x="0" y="458629"/>
                    </a:cubicBezTo>
                    <a:cubicBezTo>
                      <a:pt x="0" y="306610"/>
                      <a:pt x="0" y="154496"/>
                      <a:pt x="0" y="0"/>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xmlns="" id="{2A2E9FDB-63E7-49C9-B8DD-D2AA32E9A158}"/>
                  </a:ext>
                </a:extLst>
              </p:cNvPr>
              <p:cNvSpPr/>
              <p:nvPr/>
            </p:nvSpPr>
            <p:spPr>
              <a:xfrm>
                <a:off x="2817685" y="3364134"/>
                <a:ext cx="455104" cy="458057"/>
              </a:xfrm>
              <a:custGeom>
                <a:avLst/>
                <a:gdLst>
                  <a:gd name="connsiteX0" fmla="*/ 455105 w 455104"/>
                  <a:gd name="connsiteY0" fmla="*/ 458057 h 458057"/>
                  <a:gd name="connsiteX1" fmla="*/ 0 w 455104"/>
                  <a:gd name="connsiteY1" fmla="*/ 458057 h 458057"/>
                  <a:gd name="connsiteX2" fmla="*/ 0 w 455104"/>
                  <a:gd name="connsiteY2" fmla="*/ 0 h 458057"/>
                  <a:gd name="connsiteX3" fmla="*/ 455105 w 455104"/>
                  <a:gd name="connsiteY3" fmla="*/ 0 h 458057"/>
                  <a:gd name="connsiteX4" fmla="*/ 455105 w 455104"/>
                  <a:gd name="connsiteY4" fmla="*/ 458057 h 458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04" h="458057">
                    <a:moveTo>
                      <a:pt x="455105" y="458057"/>
                    </a:moveTo>
                    <a:cubicBezTo>
                      <a:pt x="302514" y="458057"/>
                      <a:pt x="152781" y="458057"/>
                      <a:pt x="0" y="458057"/>
                    </a:cubicBezTo>
                    <a:cubicBezTo>
                      <a:pt x="0" y="304895"/>
                      <a:pt x="0" y="153924"/>
                      <a:pt x="0" y="0"/>
                    </a:cubicBezTo>
                    <a:cubicBezTo>
                      <a:pt x="151543" y="0"/>
                      <a:pt x="301276" y="0"/>
                      <a:pt x="455105" y="0"/>
                    </a:cubicBezTo>
                    <a:cubicBezTo>
                      <a:pt x="455105" y="151733"/>
                      <a:pt x="455105" y="302514"/>
                      <a:pt x="455105" y="458057"/>
                    </a:cubicBezTo>
                    <a:close/>
                  </a:path>
                </a:pathLst>
              </a:custGeom>
              <a:grp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445283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93" r:id="rId3"/>
    <p:sldLayoutId id="2147483654" r:id="rId4"/>
    <p:sldLayoutId id="2147483675" r:id="rId5"/>
    <p:sldLayoutId id="2147483676" r:id="rId6"/>
    <p:sldLayoutId id="2147483678" r:id="rId7"/>
    <p:sldLayoutId id="2147483680" r:id="rId8"/>
    <p:sldLayoutId id="2147483681" r:id="rId9"/>
    <p:sldLayoutId id="2147483682" r:id="rId10"/>
    <p:sldLayoutId id="2147483684" r:id="rId11"/>
    <p:sldLayoutId id="2147483685" r:id="rId12"/>
    <p:sldLayoutId id="2147483686" r:id="rId13"/>
    <p:sldLayoutId id="2147483687" r:id="rId14"/>
    <p:sldLayoutId id="2147483688" r:id="rId15"/>
    <p:sldLayoutId id="2147483671" r:id="rId16"/>
    <p:sldLayoutId id="2147483672" r:id="rId17"/>
    <p:sldLayoutId id="2147483695" r:id="rId18"/>
    <p:sldLayoutId id="2147483696" r:id="rId19"/>
    <p:sldLayoutId id="2147483697"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1.png"/><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9.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4"/>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sp>
        <p:nvSpPr>
          <p:cNvPr id="8" name="TextBox 7">
            <a:extLst>
              <a:ext uri="{FF2B5EF4-FFF2-40B4-BE49-F238E27FC236}">
                <a16:creationId xmlns="" xmlns:a16="http://schemas.microsoft.com/office/drawing/2014/main" id="{C70E6CBE-9967-49C2-95CA-DD4BFCBB5D5C}"/>
              </a:ext>
            </a:extLst>
          </p:cNvPr>
          <p:cNvSpPr txBox="1"/>
          <p:nvPr/>
        </p:nvSpPr>
        <p:spPr>
          <a:xfrm>
            <a:off x="3425646" y="5039037"/>
            <a:ext cx="5582564" cy="984885"/>
          </a:xfrm>
          <a:prstGeom prst="rect">
            <a:avLst/>
          </a:prstGeom>
          <a:noFill/>
        </p:spPr>
        <p:txBody>
          <a:bodyPr wrap="square" rtlCol="0">
            <a:spAutoFit/>
          </a:bodyPr>
          <a:lstStyle/>
          <a:p>
            <a:pPr algn="ctr"/>
            <a:r>
              <a:rPr lang="id-ID" altLang="ko-KR" b="1" dirty="0" smtClean="0">
                <a:solidFill>
                  <a:schemeClr val="bg1"/>
                </a:solidFill>
                <a:cs typeface="Arial" pitchFamily="34" charset="0"/>
              </a:rPr>
              <a:t>F U A D  H I D A Y A T </a:t>
            </a:r>
          </a:p>
          <a:p>
            <a:pPr algn="ctr"/>
            <a:endParaRPr lang="id-ID" altLang="ko-KR" sz="800" b="1" dirty="0">
              <a:solidFill>
                <a:schemeClr val="bg1"/>
              </a:solidFill>
              <a:cs typeface="Arial" pitchFamily="34" charset="0"/>
            </a:endParaRPr>
          </a:p>
          <a:p>
            <a:pPr algn="ctr"/>
            <a:r>
              <a:rPr lang="id-ID" altLang="ko-KR" sz="1600" b="1" dirty="0" smtClean="0">
                <a:solidFill>
                  <a:schemeClr val="bg1"/>
                </a:solidFill>
                <a:cs typeface="Arial" pitchFamily="34" charset="0"/>
              </a:rPr>
              <a:t>Wakil Ketua Komisi A</a:t>
            </a:r>
          </a:p>
          <a:p>
            <a:pPr algn="ctr"/>
            <a:r>
              <a:rPr lang="id-ID" altLang="ko-KR" sz="1600" b="1" dirty="0" smtClean="0">
                <a:solidFill>
                  <a:schemeClr val="bg1"/>
                </a:solidFill>
                <a:cs typeface="Arial" pitchFamily="34" charset="0"/>
              </a:rPr>
              <a:t>DPRD Provinsi Jawa Tengah</a:t>
            </a:r>
            <a:endParaRPr lang="en-US" altLang="ko-KR" sz="1100" b="1" dirty="0">
              <a:solidFill>
                <a:schemeClr val="bg1"/>
              </a:solidFill>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650" y="1060620"/>
            <a:ext cx="6238403" cy="509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7270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Gambar terkait">
            <a:extLst>
              <a:ext uri="{FF2B5EF4-FFF2-40B4-BE49-F238E27FC236}">
                <a16:creationId xmlns:a16="http://schemas.microsoft.com/office/drawing/2014/main" xmlns="" id="{49E4951A-D829-441B-A835-1314C50376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2572" y="2069457"/>
            <a:ext cx="1612900" cy="305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Diagram 3"/>
          <p:cNvGraphicFramePr/>
          <p:nvPr>
            <p:extLst>
              <p:ext uri="{D42A27DB-BD31-4B8C-83A1-F6EECF244321}">
                <p14:modId xmlns:p14="http://schemas.microsoft.com/office/powerpoint/2010/main" val="102085501"/>
              </p:ext>
            </p:extLst>
          </p:nvPr>
        </p:nvGraphicFramePr>
        <p:xfrm>
          <a:off x="1584364" y="1276560"/>
          <a:ext cx="9062258" cy="3977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bject 2"/>
          <p:cNvSpPr txBox="1">
            <a:spLocks/>
          </p:cNvSpPr>
          <p:nvPr/>
        </p:nvSpPr>
        <p:spPr>
          <a:xfrm>
            <a:off x="0" y="388710"/>
            <a:ext cx="12192000" cy="428322"/>
          </a:xfrm>
          <a:prstGeom prst="rect">
            <a:avLst/>
          </a:prstGeom>
          <a:solidFill>
            <a:srgbClr val="FF0000"/>
          </a:solidFill>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2" algn="ctr" rtl="0">
              <a:lnSpc>
                <a:spcPct val="90000"/>
              </a:lnSpc>
              <a:spcBef>
                <a:spcPct val="0"/>
              </a:spcBef>
            </a:pPr>
            <a:r>
              <a:rPr lang="id-ID" sz="3000" b="1" dirty="0" smtClean="0">
                <a:solidFill>
                  <a:schemeClr val="bg1"/>
                </a:solidFill>
                <a:latin typeface="Segoe UI" panose="020B0502040204020203" pitchFamily="34" charset="0"/>
                <a:ea typeface="+mj-ea"/>
                <a:cs typeface="Segoe UI" panose="020B0502040204020203" pitchFamily="34" charset="0"/>
              </a:rPr>
              <a:t>PELUANG &amp; TANTANGAN JABFUNG</a:t>
            </a:r>
            <a:endParaRPr lang="fi-FI" sz="3000" b="1" kern="1200" dirty="0">
              <a:solidFill>
                <a:schemeClr val="bg1"/>
              </a:solidFill>
              <a:latin typeface="Segoe UI" panose="020B0502040204020203" pitchFamily="34" charset="0"/>
              <a:ea typeface="+mj-ea"/>
              <a:cs typeface="Segoe UI" panose="020B0502040204020203" pitchFamily="34" charset="0"/>
            </a:endParaRPr>
          </a:p>
        </p:txBody>
      </p:sp>
    </p:spTree>
    <p:extLst>
      <p:ext uri="{BB962C8B-B14F-4D97-AF65-F5344CB8AC3E}">
        <p14:creationId xmlns:p14="http://schemas.microsoft.com/office/powerpoint/2010/main" val="259717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5"/>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sp>
        <p:nvSpPr>
          <p:cNvPr id="6" name="TextBox 5">
            <a:extLst>
              <a:ext uri="{FF2B5EF4-FFF2-40B4-BE49-F238E27FC236}">
                <a16:creationId xmlns:a16="http://schemas.microsoft.com/office/drawing/2014/main" xmlns="" id="{AD5F3BA0-B7BB-4308-AD8E-705F5890C140}"/>
              </a:ext>
            </a:extLst>
          </p:cNvPr>
          <p:cNvSpPr txBox="1"/>
          <p:nvPr/>
        </p:nvSpPr>
        <p:spPr>
          <a:xfrm>
            <a:off x="6228784" y="800108"/>
            <a:ext cx="5250989" cy="461665"/>
          </a:xfrm>
          <a:prstGeom prst="rect">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chemeClr val="bg1"/>
                </a:solidFill>
                <a:cs typeface="Arial" pitchFamily="34" charset="0"/>
              </a:rPr>
              <a:t>PERAN DPRD JATENG</a:t>
            </a:r>
            <a:endParaRPr lang="en-US" altLang="ko-KR" sz="2400" b="1" dirty="0">
              <a:solidFill>
                <a:schemeClr val="bg1"/>
              </a:solidFill>
              <a:cs typeface="Arial" pitchFamily="34" charset="0"/>
            </a:endParaRPr>
          </a:p>
        </p:txBody>
      </p:sp>
      <p:sp>
        <p:nvSpPr>
          <p:cNvPr id="7" name="TextBox 6">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228784" y="1387695"/>
            <a:ext cx="5106155"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1400" b="1" dirty="0" smtClean="0">
                <a:cs typeface="Arial" pitchFamily="34" charset="0"/>
              </a:rPr>
              <a:t>DPRD mempunyai 3 peran, yaitu penganggaran (</a:t>
            </a:r>
            <a:r>
              <a:rPr lang="id-ID" altLang="ko-KR" sz="1400" b="1" i="1" dirty="0" smtClean="0">
                <a:cs typeface="Arial" pitchFamily="34" charset="0"/>
              </a:rPr>
              <a:t>budgeting</a:t>
            </a:r>
            <a:r>
              <a:rPr lang="id-ID" altLang="ko-KR" sz="1400" b="1" dirty="0" smtClean="0">
                <a:cs typeface="Arial" pitchFamily="34" charset="0"/>
              </a:rPr>
              <a:t>), pengawasan (</a:t>
            </a:r>
            <a:r>
              <a:rPr lang="id-ID" altLang="ko-KR" sz="1400" b="1" i="1" dirty="0" smtClean="0">
                <a:cs typeface="Arial" pitchFamily="34" charset="0"/>
              </a:rPr>
              <a:t>controling</a:t>
            </a:r>
            <a:r>
              <a:rPr lang="id-ID" altLang="ko-KR" sz="1400" b="1" dirty="0" smtClean="0">
                <a:cs typeface="Arial" pitchFamily="34" charset="0"/>
              </a:rPr>
              <a:t>) dan pembuatan peraturan </a:t>
            </a:r>
            <a:r>
              <a:rPr lang="id-ID" altLang="ko-KR" sz="1400" b="1" i="1" dirty="0" smtClean="0">
                <a:cs typeface="Arial" pitchFamily="34" charset="0"/>
              </a:rPr>
              <a:t>(legal drafting/legislating)</a:t>
            </a:r>
          </a:p>
        </p:txBody>
      </p:sp>
      <p:sp>
        <p:nvSpPr>
          <p:cNvPr id="9" name="TextBox 8">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5957180" y="2323664"/>
            <a:ext cx="5739897" cy="378565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1600" b="1" dirty="0" smtClean="0">
                <a:solidFill>
                  <a:srgbClr val="FF0000"/>
                </a:solidFill>
                <a:cs typeface="Arial" pitchFamily="34" charset="0"/>
              </a:rPr>
              <a:t>Secara prinsipil, DPRD Jawa Tengah memahami bahwa reformasi birokrasi adalah keniscayaan jaman yang tidak bisa dilawan. Artinya harus didukung dalam konteks penganggaran, legislasi dan pengawasan. Kebijakan penganggaran selama ini Komisi A DPRD selalu </a:t>
            </a:r>
            <a:r>
              <a:rPr lang="id-ID" altLang="ko-KR" sz="1600" b="1" i="1" dirty="0" smtClean="0">
                <a:solidFill>
                  <a:srgbClr val="FF0000"/>
                </a:solidFill>
                <a:cs typeface="Arial" pitchFamily="34" charset="0"/>
              </a:rPr>
              <a:t>men-support</a:t>
            </a:r>
            <a:r>
              <a:rPr lang="id-ID" altLang="ko-KR" sz="1600" b="1" dirty="0" smtClean="0">
                <a:solidFill>
                  <a:srgbClr val="FF0000"/>
                </a:solidFill>
                <a:cs typeface="Arial" pitchFamily="34" charset="0"/>
              </a:rPr>
              <a:t> kebijakan kepegawaian baik belanja gaji, TPP, program kegiatan pengembangan pegawai (BKD/BPSDM) maupun kebijakan penganggaran lainnya. Hari ini DPRD sedang menunggu penganggaran berdasarkan kelas jabatan yang sangat positif bagi Jabfung di lingkungan Pemprov Jateng. Dalam fungsi pengawasan Komisi A mengawasi sekaligus mensingkronisasi belanja misalnya dengan Kominfo berkenaan dengan </a:t>
            </a:r>
            <a:r>
              <a:rPr lang="id-ID" altLang="ko-KR" sz="1600" b="1" dirty="0" smtClean="0">
                <a:solidFill>
                  <a:srgbClr val="FF0000"/>
                </a:solidFill>
                <a:cs typeface="Arial" pitchFamily="34" charset="0"/>
              </a:rPr>
              <a:t>infrastruktur teknologi </a:t>
            </a:r>
            <a:r>
              <a:rPr lang="id-ID" altLang="ko-KR" sz="1600" b="1" dirty="0" smtClean="0">
                <a:solidFill>
                  <a:srgbClr val="FF0000"/>
                </a:solidFill>
                <a:cs typeface="Arial" pitchFamily="34" charset="0"/>
              </a:rPr>
              <a:t>SPBE</a:t>
            </a:r>
            <a:r>
              <a:rPr lang="id-ID" altLang="ko-KR" sz="1600" b="1" dirty="0" smtClean="0">
                <a:solidFill>
                  <a:srgbClr val="FF0000"/>
                </a:solidFill>
                <a:cs typeface="Arial" pitchFamily="34" charset="0"/>
              </a:rPr>
              <a:t>, BPSDM berkenaan dengan diklat dan peningkatan kapasitas PNS dan banyak program lainnya </a:t>
            </a:r>
            <a:endParaRPr lang="en-US" altLang="ko-KR" sz="1600" b="1" dirty="0">
              <a:solidFill>
                <a:srgbClr val="FF0000"/>
              </a:solidFill>
              <a:cs typeface="Arial"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613" y="1094310"/>
            <a:ext cx="4611311" cy="4256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a:extLst>
              <a:ext uri="{FF2B5EF4-FFF2-40B4-BE49-F238E27FC236}">
                <a16:creationId xmlns:a16="http://schemas.microsoft.com/office/drawing/2014/main" xmlns="" id="{AD5F3BA0-B7BB-4308-AD8E-705F5890C140}"/>
              </a:ext>
            </a:extLst>
          </p:cNvPr>
          <p:cNvSpPr txBox="1"/>
          <p:nvPr/>
        </p:nvSpPr>
        <p:spPr>
          <a:xfrm>
            <a:off x="837469" y="5120156"/>
            <a:ext cx="4724455"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rgbClr val="008BBC"/>
                </a:solidFill>
                <a:cs typeface="Arial" pitchFamily="34" charset="0"/>
              </a:rPr>
              <a:t>PENGAWASAN &amp; LEGISLASI</a:t>
            </a:r>
            <a:endParaRPr lang="en-US" altLang="ko-KR" sz="2400" b="1" dirty="0">
              <a:solidFill>
                <a:srgbClr val="008BBC"/>
              </a:solidFill>
              <a:cs typeface="Arial" pitchFamily="34" charset="0"/>
            </a:endParaRPr>
          </a:p>
        </p:txBody>
      </p:sp>
    </p:spTree>
    <p:extLst>
      <p:ext uri="{BB962C8B-B14F-4D97-AF65-F5344CB8AC3E}">
        <p14:creationId xmlns:p14="http://schemas.microsoft.com/office/powerpoint/2010/main" val="9753140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5"/>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chemeClr val="bg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sp>
        <p:nvSpPr>
          <p:cNvPr id="6" name="TextBox 5">
            <a:extLst>
              <a:ext uri="{FF2B5EF4-FFF2-40B4-BE49-F238E27FC236}">
                <a16:creationId xmlns:a16="http://schemas.microsoft.com/office/drawing/2014/main" xmlns="" id="{AD5F3BA0-B7BB-4308-AD8E-705F5890C140}"/>
              </a:ext>
            </a:extLst>
          </p:cNvPr>
          <p:cNvSpPr txBox="1"/>
          <p:nvPr/>
        </p:nvSpPr>
        <p:spPr>
          <a:xfrm>
            <a:off x="2335793" y="5431725"/>
            <a:ext cx="7650177" cy="461665"/>
          </a:xfrm>
          <a:prstGeom prst="rect">
            <a:avLst/>
          </a:prstGeom>
          <a:solidFill>
            <a:schemeClr val="tx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chemeClr val="bg1"/>
                </a:solidFill>
                <a:cs typeface="Arial" pitchFamily="34" charset="0"/>
              </a:rPr>
              <a:t>KERJA KERAS KERJA CERDAS KERJA IKHLAS</a:t>
            </a:r>
            <a:endParaRPr lang="en-US" altLang="ko-KR" sz="2400" b="1" dirty="0">
              <a:solidFill>
                <a:schemeClr val="bg1"/>
              </a:solidFill>
              <a:cs typeface="Arial"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6277" y="737846"/>
            <a:ext cx="6502400" cy="460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a:extLst>
              <a:ext uri="{FF2B5EF4-FFF2-40B4-BE49-F238E27FC236}">
                <a16:creationId xmlns:a16="http://schemas.microsoft.com/office/drawing/2014/main" xmlns="" id="{AD5F3BA0-B7BB-4308-AD8E-705F5890C140}"/>
              </a:ext>
            </a:extLst>
          </p:cNvPr>
          <p:cNvSpPr txBox="1"/>
          <p:nvPr/>
        </p:nvSpPr>
        <p:spPr>
          <a:xfrm>
            <a:off x="2009869" y="5864768"/>
            <a:ext cx="8302028" cy="461665"/>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rgbClr val="FF0000"/>
                </a:solidFill>
                <a:cs typeface="Arial" pitchFamily="34" charset="0"/>
              </a:rPr>
              <a:t>BERKAH MANFAAT UNTUK RAKYAT JAWA TENGAH</a:t>
            </a:r>
            <a:endParaRPr lang="en-US" altLang="ko-KR" sz="2400" b="1" dirty="0">
              <a:solidFill>
                <a:srgbClr val="FF0000"/>
              </a:solidFill>
              <a:cs typeface="Arial" pitchFamily="34" charset="0"/>
            </a:endParaRPr>
          </a:p>
        </p:txBody>
      </p:sp>
    </p:spTree>
    <p:extLst>
      <p:ext uri="{BB962C8B-B14F-4D97-AF65-F5344CB8AC3E}">
        <p14:creationId xmlns:p14="http://schemas.microsoft.com/office/powerpoint/2010/main" val="1078948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FDDFE08-D1A3-4890-B395-3D514078D9E9}"/>
              </a:ext>
            </a:extLst>
          </p:cNvPr>
          <p:cNvSpPr txBox="1"/>
          <p:nvPr/>
        </p:nvSpPr>
        <p:spPr>
          <a:xfrm>
            <a:off x="188007" y="933542"/>
            <a:ext cx="11534380" cy="707886"/>
          </a:xfrm>
          <a:prstGeom prst="rect">
            <a:avLst/>
          </a:prstGeom>
          <a:noFill/>
        </p:spPr>
        <p:txBody>
          <a:bodyPr wrap="square" rtlCol="0" anchor="ctr">
            <a:spAutoFit/>
          </a:bodyPr>
          <a:lstStyle/>
          <a:p>
            <a:pPr algn="ctr"/>
            <a:r>
              <a:rPr lang="id-ID" altLang="ko-KR" sz="4000" dirty="0" smtClean="0">
                <a:solidFill>
                  <a:schemeClr val="bg1"/>
                </a:solidFill>
                <a:latin typeface="+mj-lt"/>
                <a:cs typeface="Arial" pitchFamily="34" charset="0"/>
              </a:rPr>
              <a:t>Fuad Hidayat</a:t>
            </a:r>
            <a:endParaRPr lang="ko-KR" altLang="en-US" sz="4000" dirty="0">
              <a:solidFill>
                <a:schemeClr val="bg1"/>
              </a:solidFill>
              <a:latin typeface="+mj-lt"/>
              <a:cs typeface="Arial" pitchFamily="34" charset="0"/>
            </a:endParaRPr>
          </a:p>
        </p:txBody>
      </p:sp>
      <p:grpSp>
        <p:nvGrpSpPr>
          <p:cNvPr id="11" name="Group 10">
            <a:extLst>
              <a:ext uri="{FF2B5EF4-FFF2-40B4-BE49-F238E27FC236}">
                <a16:creationId xmlns="" xmlns:a16="http://schemas.microsoft.com/office/drawing/2014/main" id="{375FC509-0184-4E84-9A1A-E3342134AF54}"/>
              </a:ext>
            </a:extLst>
          </p:cNvPr>
          <p:cNvGrpSpPr/>
          <p:nvPr/>
        </p:nvGrpSpPr>
        <p:grpSpPr>
          <a:xfrm>
            <a:off x="1666426" y="3582281"/>
            <a:ext cx="8540892" cy="1959697"/>
            <a:chOff x="2551704" y="4564658"/>
            <a:chExt cx="2357002" cy="1959697"/>
          </a:xfrm>
        </p:grpSpPr>
        <p:sp>
          <p:nvSpPr>
            <p:cNvPr id="12" name="TextBox 11">
              <a:extLst>
                <a:ext uri="{FF2B5EF4-FFF2-40B4-BE49-F238E27FC236}">
                  <a16:creationId xmlns="" xmlns:a16="http://schemas.microsoft.com/office/drawing/2014/main" id="{C70E6CBE-9967-49C2-95CA-DD4BFCBB5D5C}"/>
                </a:ext>
              </a:extLst>
            </p:cNvPr>
            <p:cNvSpPr txBox="1"/>
            <p:nvPr/>
          </p:nvSpPr>
          <p:spPr>
            <a:xfrm>
              <a:off x="2551704" y="4923917"/>
              <a:ext cx="2357002" cy="1600438"/>
            </a:xfrm>
            <a:prstGeom prst="rect">
              <a:avLst/>
            </a:prstGeom>
            <a:noFill/>
          </p:spPr>
          <p:txBody>
            <a:bodyPr wrap="square" rtlCol="0">
              <a:spAutoFit/>
            </a:bodyPr>
            <a:lstStyle/>
            <a:p>
              <a:pPr algn="ctr"/>
              <a:r>
                <a:rPr lang="id-ID" altLang="ko-KR" sz="1400" b="1" dirty="0" smtClean="0">
                  <a:solidFill>
                    <a:srgbClr val="FFFF00"/>
                  </a:solidFill>
                  <a:cs typeface="Arial" pitchFamily="34" charset="0"/>
                </a:rPr>
                <a:t>SD Negeri Krawitan, Candiroto, Temanggung  </a:t>
              </a:r>
            </a:p>
            <a:p>
              <a:pPr algn="ctr"/>
              <a:r>
                <a:rPr lang="id-ID" altLang="ko-KR" sz="1400" b="1" dirty="0" smtClean="0">
                  <a:solidFill>
                    <a:srgbClr val="FFFF00"/>
                  </a:solidFill>
                  <a:cs typeface="Arial" pitchFamily="34" charset="0"/>
                </a:rPr>
                <a:t>SMP Negeri Ngadirejo, Temanggung</a:t>
              </a:r>
            </a:p>
            <a:p>
              <a:pPr algn="ctr"/>
              <a:r>
                <a:rPr lang="id-ID" altLang="ko-KR" sz="1400" b="1" dirty="0" smtClean="0">
                  <a:solidFill>
                    <a:srgbClr val="FFFF00"/>
                  </a:solidFill>
                  <a:cs typeface="Arial" pitchFamily="34" charset="0"/>
                </a:rPr>
                <a:t> SMA Negeri 2 Temanggung </a:t>
              </a:r>
              <a:endParaRPr lang="id-ID" altLang="ko-KR" sz="1400" b="1" dirty="0">
                <a:solidFill>
                  <a:srgbClr val="FFFF00"/>
                </a:solidFill>
                <a:cs typeface="Arial" pitchFamily="34" charset="0"/>
              </a:endParaRPr>
            </a:p>
            <a:p>
              <a:pPr algn="ctr"/>
              <a:r>
                <a:rPr lang="id-ID" altLang="ko-KR" sz="1400" b="1" dirty="0" smtClean="0">
                  <a:solidFill>
                    <a:srgbClr val="FFFF00"/>
                  </a:solidFill>
                  <a:cs typeface="Arial" pitchFamily="34" charset="0"/>
                </a:rPr>
                <a:t>S 1 Administrasi Negara Fisip Undip </a:t>
              </a:r>
              <a:endParaRPr lang="id-ID" altLang="ko-KR" sz="1400" b="1" dirty="0">
                <a:solidFill>
                  <a:srgbClr val="FFFF00"/>
                </a:solidFill>
                <a:cs typeface="Arial" pitchFamily="34" charset="0"/>
              </a:endParaRPr>
            </a:p>
            <a:p>
              <a:pPr algn="ctr"/>
              <a:r>
                <a:rPr lang="id-ID" altLang="ko-KR" sz="1400" b="1" dirty="0" smtClean="0">
                  <a:solidFill>
                    <a:srgbClr val="FFFF00"/>
                  </a:solidFill>
                  <a:cs typeface="Arial" pitchFamily="34" charset="0"/>
                </a:rPr>
                <a:t>S 2 </a:t>
              </a:r>
              <a:r>
                <a:rPr lang="id-ID" altLang="ko-KR" sz="1400" b="1" dirty="0" smtClean="0">
                  <a:solidFill>
                    <a:srgbClr val="FFFF00"/>
                  </a:solidFill>
                  <a:cs typeface="Arial" pitchFamily="34" charset="0"/>
                </a:rPr>
                <a:t> Magister </a:t>
              </a:r>
              <a:r>
                <a:rPr lang="id-ID" altLang="ko-KR" sz="1400" b="1" dirty="0" smtClean="0">
                  <a:solidFill>
                    <a:srgbClr val="FFFF00"/>
                  </a:solidFill>
                  <a:cs typeface="Arial" pitchFamily="34" charset="0"/>
                </a:rPr>
                <a:t>Administrasi Publik Fisip </a:t>
              </a:r>
              <a:r>
                <a:rPr lang="id-ID" altLang="ko-KR" sz="1400" b="1" dirty="0" smtClean="0">
                  <a:solidFill>
                    <a:srgbClr val="FFFF00"/>
                  </a:solidFill>
                  <a:cs typeface="Arial" pitchFamily="34" charset="0"/>
                </a:rPr>
                <a:t>Undip</a:t>
              </a:r>
            </a:p>
            <a:p>
              <a:pPr algn="ctr"/>
              <a:r>
                <a:rPr lang="id-ID" altLang="ko-KR" sz="1400" b="1" dirty="0" smtClean="0">
                  <a:solidFill>
                    <a:srgbClr val="FFFF00"/>
                  </a:solidFill>
                  <a:cs typeface="Arial" pitchFamily="34" charset="0"/>
                </a:rPr>
                <a:t>S 3  Doktoral Administrasi Publik Fisip Undip</a:t>
              </a:r>
              <a:endParaRPr lang="id-ID" altLang="ko-KR" sz="1400" b="1" dirty="0" smtClean="0">
                <a:solidFill>
                  <a:srgbClr val="FFFF00"/>
                </a:solidFill>
                <a:cs typeface="Arial" pitchFamily="34" charset="0"/>
              </a:endParaRPr>
            </a:p>
            <a:p>
              <a:pPr algn="ctr"/>
              <a:endParaRPr lang="en-US" altLang="ko-KR" sz="1400" b="1" dirty="0">
                <a:solidFill>
                  <a:srgbClr val="FFFF00"/>
                </a:solidFill>
                <a:cs typeface="Arial" pitchFamily="34" charset="0"/>
              </a:endParaRPr>
            </a:p>
          </p:txBody>
        </p:sp>
        <p:sp>
          <p:nvSpPr>
            <p:cNvPr id="13" name="TextBox 12">
              <a:extLst>
                <a:ext uri="{FF2B5EF4-FFF2-40B4-BE49-F238E27FC236}">
                  <a16:creationId xmlns="" xmlns:a16="http://schemas.microsoft.com/office/drawing/2014/main" id="{D11BFA59-0487-4B35-9939-A40D44F0A6FC}"/>
                </a:ext>
              </a:extLst>
            </p:cNvPr>
            <p:cNvSpPr txBox="1"/>
            <p:nvPr/>
          </p:nvSpPr>
          <p:spPr>
            <a:xfrm>
              <a:off x="2551704" y="4564658"/>
              <a:ext cx="2357002" cy="369332"/>
            </a:xfrm>
            <a:prstGeom prst="rect">
              <a:avLst/>
            </a:prstGeom>
            <a:noFill/>
          </p:spPr>
          <p:txBody>
            <a:bodyPr wrap="square" rtlCol="0">
              <a:spAutoFit/>
            </a:bodyPr>
            <a:lstStyle/>
            <a:p>
              <a:pPr algn="ctr"/>
              <a:r>
                <a:rPr lang="id-ID" altLang="ko-KR" b="1" dirty="0" smtClean="0">
                  <a:solidFill>
                    <a:srgbClr val="FF0000"/>
                  </a:solidFill>
                </a:rPr>
                <a:t>Temanggung, 1 Januari 1976</a:t>
              </a:r>
              <a:endParaRPr lang="ko-KR" altLang="en-US" b="1" dirty="0">
                <a:solidFill>
                  <a:srgbClr val="FF0000"/>
                </a:solidFill>
              </a:endParaRPr>
            </a:p>
          </p:txBody>
        </p:sp>
      </p:grpSp>
      <p:sp>
        <p:nvSpPr>
          <p:cNvPr id="14" name="TextBox 13">
            <a:extLst>
              <a:ext uri="{FF2B5EF4-FFF2-40B4-BE49-F238E27FC236}">
                <a16:creationId xmlns="" xmlns:a16="http://schemas.microsoft.com/office/drawing/2014/main" id="{D11BFA59-0487-4B35-9939-A40D44F0A6FC}"/>
              </a:ext>
            </a:extLst>
          </p:cNvPr>
          <p:cNvSpPr txBox="1"/>
          <p:nvPr/>
        </p:nvSpPr>
        <p:spPr>
          <a:xfrm>
            <a:off x="1656452" y="1692861"/>
            <a:ext cx="8540892" cy="369332"/>
          </a:xfrm>
          <a:prstGeom prst="rect">
            <a:avLst/>
          </a:prstGeom>
          <a:noFill/>
        </p:spPr>
        <p:txBody>
          <a:bodyPr wrap="square" rtlCol="0">
            <a:spAutoFit/>
          </a:bodyPr>
          <a:lstStyle/>
          <a:p>
            <a:pPr algn="ctr"/>
            <a:r>
              <a:rPr lang="id-ID" altLang="ko-KR" b="1" dirty="0" smtClean="0">
                <a:solidFill>
                  <a:schemeClr val="bg1"/>
                </a:solidFill>
              </a:rPr>
              <a:t>Wakil Ketua Komisi A DPRD Jawa Tengah</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1905" y="3154140"/>
            <a:ext cx="3555819" cy="301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9816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5"/>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552" y="1846907"/>
            <a:ext cx="4928757" cy="3913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a:extLst>
              <a:ext uri="{FF2B5EF4-FFF2-40B4-BE49-F238E27FC236}">
                <a16:creationId xmlns:a16="http://schemas.microsoft.com/office/drawing/2014/main" xmlns="" id="{AD5F3BA0-B7BB-4308-AD8E-705F5890C140}"/>
              </a:ext>
            </a:extLst>
          </p:cNvPr>
          <p:cNvSpPr txBox="1"/>
          <p:nvPr/>
        </p:nvSpPr>
        <p:spPr>
          <a:xfrm>
            <a:off x="715382" y="1180334"/>
            <a:ext cx="4924928" cy="461665"/>
          </a:xfrm>
          <a:prstGeom prst="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chemeClr val="bg1"/>
                </a:solidFill>
                <a:cs typeface="Arial" pitchFamily="34" charset="0"/>
              </a:rPr>
              <a:t>KETENTUAN NORMATIF</a:t>
            </a:r>
            <a:endParaRPr lang="en-US" altLang="ko-KR" sz="2400" b="1" dirty="0">
              <a:solidFill>
                <a:schemeClr val="bg1"/>
              </a:solidFill>
              <a:cs typeface="Arial" pitchFamily="34" charset="0"/>
            </a:endParaRPr>
          </a:p>
        </p:txBody>
      </p:sp>
      <p:sp>
        <p:nvSpPr>
          <p:cNvPr id="14" name="TextBox 13">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034140" y="1110562"/>
            <a:ext cx="5608619" cy="489364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buAutoNum type="arabicPeriod"/>
            </a:pPr>
            <a:r>
              <a:rPr lang="id-ID" altLang="ko-KR" sz="1300" b="1" dirty="0" smtClean="0">
                <a:solidFill>
                  <a:schemeClr val="bg1"/>
                </a:solidFill>
                <a:cs typeface="Arial" pitchFamily="34" charset="0"/>
              </a:rPr>
              <a:t>Undang – Undang Nomor 5 Tahun 2014 tentang ASN</a:t>
            </a:r>
          </a:p>
          <a:p>
            <a:pPr marL="342900" indent="-342900" algn="just">
              <a:buAutoNum type="arabicPeriod"/>
            </a:pPr>
            <a:r>
              <a:rPr lang="id-ID" altLang="ko-KR" sz="1300" b="1" dirty="0" smtClean="0">
                <a:solidFill>
                  <a:schemeClr val="bg1"/>
                </a:solidFill>
                <a:cs typeface="Arial" pitchFamily="34" charset="0"/>
              </a:rPr>
              <a:t>Undang – Undang Nomor 23 Tahun 2014 tentang Pemerintahan Daerah sebagaimana telah diubah dengan Undang – Undang Nomor 9 Tahun 2015</a:t>
            </a:r>
          </a:p>
          <a:p>
            <a:pPr marL="342900" indent="-342900" algn="just">
              <a:buAutoNum type="arabicPeriod"/>
            </a:pPr>
            <a:r>
              <a:rPr lang="id-ID" altLang="ko-KR" sz="1300" b="1" dirty="0" smtClean="0">
                <a:solidFill>
                  <a:schemeClr val="bg1"/>
                </a:solidFill>
                <a:cs typeface="Arial" pitchFamily="34" charset="0"/>
              </a:rPr>
              <a:t>Peraturan Pemerintah Nomor 18 Tahun 2016 tentang Perangkat Daerah sebagaimana telah diubah dengan Peraturan Pemerintah Nomor 72 Tahun 2019</a:t>
            </a:r>
          </a:p>
          <a:p>
            <a:pPr marL="342900" lvl="0" indent="-342900" algn="just">
              <a:buFontTx/>
              <a:buAutoNum type="arabicPeriod"/>
            </a:pPr>
            <a:r>
              <a:rPr lang="id-ID" sz="1300" b="1" dirty="0">
                <a:solidFill>
                  <a:schemeClr val="bg1"/>
                </a:solidFill>
                <a:ea typeface="Times New Roman"/>
              </a:rPr>
              <a:t>Peraturan Pemerintah Nomor 11 Tahun 2017 tentang Manajemen Pegawai Negeri Sipil sebagaimana diubah dengan Peraturan Pemerintah Nomor 17 Tahun </a:t>
            </a:r>
            <a:r>
              <a:rPr lang="id-ID" sz="1300" b="1" dirty="0" smtClean="0">
                <a:solidFill>
                  <a:schemeClr val="bg1"/>
                </a:solidFill>
                <a:ea typeface="Times New Roman"/>
              </a:rPr>
              <a:t>2020</a:t>
            </a:r>
            <a:endParaRPr lang="id-ID" altLang="ko-KR" sz="1300" b="1" dirty="0" smtClean="0">
              <a:solidFill>
                <a:schemeClr val="bg1"/>
              </a:solidFill>
              <a:cs typeface="Arial" pitchFamily="34" charset="0"/>
            </a:endParaRPr>
          </a:p>
          <a:p>
            <a:pPr marL="342900" lvl="0" indent="-342900" algn="just">
              <a:buFontTx/>
              <a:buAutoNum type="arabicPeriod"/>
            </a:pPr>
            <a:r>
              <a:rPr lang="id-ID" sz="1300" b="1" dirty="0">
                <a:solidFill>
                  <a:schemeClr val="bg1"/>
                </a:solidFill>
              </a:rPr>
              <a:t>Peraturan Pemerintah Nomor 49 Tahun 2018 tentang Manajemen </a:t>
            </a:r>
            <a:r>
              <a:rPr lang="id-ID" sz="1300" b="1" dirty="0" smtClean="0">
                <a:solidFill>
                  <a:schemeClr val="bg1"/>
                </a:solidFill>
              </a:rPr>
              <a:t>PPPK</a:t>
            </a:r>
          </a:p>
          <a:p>
            <a:pPr marL="342900" lvl="0" indent="-342900" algn="just">
              <a:buFontTx/>
              <a:buAutoNum type="arabicPeriod"/>
            </a:pPr>
            <a:r>
              <a:rPr lang="id-ID" sz="1300" b="1" dirty="0" smtClean="0">
                <a:solidFill>
                  <a:schemeClr val="bg1"/>
                </a:solidFill>
              </a:rPr>
              <a:t>Permen PAN &amp; RB Nomor 13 Tahun 2019 tentang Pengusulan, Penetapan dan Pembinaan Jabatan Fungsional Pegawai Negeri Sipil</a:t>
            </a:r>
          </a:p>
          <a:p>
            <a:pPr marL="342900" indent="-342900" algn="just">
              <a:buFontTx/>
              <a:buAutoNum type="arabicPeriod"/>
            </a:pPr>
            <a:r>
              <a:rPr lang="id-ID" sz="1300" b="1" dirty="0">
                <a:solidFill>
                  <a:schemeClr val="bg1"/>
                </a:solidFill>
                <a:ea typeface="Times New Roman"/>
              </a:rPr>
              <a:t>Peraturan Menteri Pendayagunaan Aparatur Negara dan Reformasi Birokrasi Nomor 17 Tahun 2021 tentang Penyetaraan Jabatan Administrasi Ke Dalam Jabatan Fungsional </a:t>
            </a:r>
            <a:endParaRPr lang="id-ID" sz="1300" b="1" dirty="0" smtClean="0">
              <a:solidFill>
                <a:schemeClr val="bg1"/>
              </a:solidFill>
              <a:ea typeface="Times New Roman"/>
            </a:endParaRPr>
          </a:p>
          <a:p>
            <a:pPr marL="342900" lvl="0" indent="-342900" algn="just">
              <a:buFontTx/>
              <a:buAutoNum type="arabicPeriod"/>
            </a:pPr>
            <a:r>
              <a:rPr lang="id-ID" sz="1300" b="1" dirty="0">
                <a:solidFill>
                  <a:schemeClr val="bg1"/>
                </a:solidFill>
                <a:ea typeface="Times New Roman"/>
              </a:rPr>
              <a:t>Peraturan Menteri Pendayagunaan Aparatur Negara dan Reformasi Birokrasi Nomor 25 Tahun 2021 tentang Penyederhanaan Struktur Organisasi pada Instansi Pemerintah untuk Penyederhanaan </a:t>
            </a:r>
            <a:r>
              <a:rPr lang="id-ID" sz="1300" b="1" dirty="0" smtClean="0">
                <a:solidFill>
                  <a:schemeClr val="bg1"/>
                </a:solidFill>
                <a:ea typeface="Times New Roman"/>
              </a:rPr>
              <a:t>Birokrasi</a:t>
            </a:r>
          </a:p>
          <a:p>
            <a:pPr marL="342900" indent="-342900" algn="just">
              <a:buFontTx/>
              <a:buAutoNum type="arabicPeriod"/>
            </a:pPr>
            <a:r>
              <a:rPr lang="id-ID" sz="1300" b="1" dirty="0">
                <a:solidFill>
                  <a:schemeClr val="bg1"/>
                </a:solidFill>
                <a:ea typeface="Times New Roman"/>
              </a:rPr>
              <a:t>Peraturan terkait masing-masing Jabatan fungsional, petunjuk pelaksanaan dan juknis jabatan </a:t>
            </a:r>
            <a:r>
              <a:rPr lang="id-ID" sz="1300" b="1" dirty="0" smtClean="0">
                <a:solidFill>
                  <a:schemeClr val="bg1"/>
                </a:solidFill>
                <a:ea typeface="Times New Roman"/>
              </a:rPr>
              <a:t>fungsional</a:t>
            </a:r>
            <a:endParaRPr lang="id-ID" sz="1300" b="1" dirty="0">
              <a:solidFill>
                <a:schemeClr val="bg1"/>
              </a:solidFill>
              <a:ea typeface="Times New Roman"/>
            </a:endParaRPr>
          </a:p>
        </p:txBody>
      </p:sp>
    </p:spTree>
    <p:extLst>
      <p:ext uri="{BB962C8B-B14F-4D97-AF65-F5344CB8AC3E}">
        <p14:creationId xmlns:p14="http://schemas.microsoft.com/office/powerpoint/2010/main" val="27074824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5"/>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0345" y="887411"/>
            <a:ext cx="6373478" cy="5259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832914" y="1051450"/>
            <a:ext cx="3748134" cy="34163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b="1" dirty="0" smtClean="0">
                <a:solidFill>
                  <a:schemeClr val="bg1"/>
                </a:solidFill>
                <a:cs typeface="Arial" pitchFamily="34" charset="0"/>
              </a:rPr>
              <a:t>Birokrasi sejak dulu diciptakan untuk memberikan pelayanan kepada masyarakat. Kondisi masyarakat dinamis, selalu berganti, sehingga birokrasi harus beradaptasi dengan perubahan. Saat ini, masyarakat sudah tidak berjarak lagi dengan penyelenggara pemerintahan. Publik sudah bergeser menjadi warganet (</a:t>
            </a:r>
            <a:r>
              <a:rPr lang="id-ID" altLang="ko-KR" b="1" i="1" dirty="0" smtClean="0">
                <a:solidFill>
                  <a:schemeClr val="bg1"/>
                </a:solidFill>
                <a:cs typeface="Arial" pitchFamily="34" charset="0"/>
              </a:rPr>
              <a:t>nitizen</a:t>
            </a:r>
            <a:r>
              <a:rPr lang="id-ID" altLang="ko-KR" b="1" dirty="0" smtClean="0">
                <a:solidFill>
                  <a:schemeClr val="bg1"/>
                </a:solidFill>
                <a:cs typeface="Arial" pitchFamily="34" charset="0"/>
              </a:rPr>
              <a:t>), komunitas yang tidak dipisahkan oleh jarak.</a:t>
            </a:r>
            <a:endParaRPr lang="en-US" altLang="ko-KR" b="1" dirty="0">
              <a:solidFill>
                <a:schemeClr val="bg1"/>
              </a:solidFill>
              <a:cs typeface="Arial" pitchFamily="34" charset="0"/>
            </a:endParaRPr>
          </a:p>
        </p:txBody>
      </p:sp>
      <p:sp>
        <p:nvSpPr>
          <p:cNvPr id="9" name="TextBox 8">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1155813" y="4873288"/>
            <a:ext cx="3172730" cy="118494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2800" b="1" dirty="0" smtClean="0">
                <a:solidFill>
                  <a:srgbClr val="FFFF00"/>
                </a:solidFill>
                <a:cs typeface="Arial" pitchFamily="34" charset="0"/>
              </a:rPr>
              <a:t>BerAKHLAK</a:t>
            </a:r>
          </a:p>
          <a:p>
            <a:pPr algn="ctr"/>
            <a:endParaRPr lang="id-ID" altLang="ko-KR" sz="700" b="1" dirty="0" smtClean="0">
              <a:solidFill>
                <a:schemeClr val="bg1"/>
              </a:solidFill>
              <a:cs typeface="Arial" pitchFamily="34" charset="0"/>
            </a:endParaRPr>
          </a:p>
          <a:p>
            <a:pPr algn="ctr"/>
            <a:r>
              <a:rPr lang="id-ID" altLang="ko-KR" sz="1200" b="1" dirty="0" smtClean="0">
                <a:solidFill>
                  <a:schemeClr val="bg1"/>
                </a:solidFill>
                <a:cs typeface="Arial" pitchFamily="34" charset="0"/>
              </a:rPr>
              <a:t>Berorientasi Pelayanan, Akuntabel, Kompeten, Harmonis, Loyal, Adaptif dan Kolaboratif</a:t>
            </a:r>
            <a:endParaRPr lang="en-US" altLang="ko-KR" sz="1200" b="1" dirty="0">
              <a:solidFill>
                <a:schemeClr val="bg1"/>
              </a:solidFill>
              <a:cs typeface="Arial" pitchFamily="34" charset="0"/>
            </a:endParaRPr>
          </a:p>
        </p:txBody>
      </p:sp>
      <p:sp>
        <p:nvSpPr>
          <p:cNvPr id="11" name="TextBox 10">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867625" y="4598725"/>
            <a:ext cx="3748134" cy="169277"/>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ltLang="ko-KR" sz="500" b="1" dirty="0">
              <a:solidFill>
                <a:schemeClr val="bg1"/>
              </a:solidFill>
              <a:cs typeface="Arial" pitchFamily="34" charset="0"/>
            </a:endParaRPr>
          </a:p>
        </p:txBody>
      </p:sp>
    </p:spTree>
    <p:extLst>
      <p:ext uri="{BB962C8B-B14F-4D97-AF65-F5344CB8AC3E}">
        <p14:creationId xmlns:p14="http://schemas.microsoft.com/office/powerpoint/2010/main" val="417413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5"/>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rgbClr val="0066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786" y="1837854"/>
            <a:ext cx="5536630" cy="3639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xmlns="" id="{AD5F3BA0-B7BB-4308-AD8E-705F5890C140}"/>
              </a:ext>
            </a:extLst>
          </p:cNvPr>
          <p:cNvSpPr txBox="1"/>
          <p:nvPr/>
        </p:nvSpPr>
        <p:spPr>
          <a:xfrm>
            <a:off x="977919" y="2004157"/>
            <a:ext cx="4924928" cy="461665"/>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rgbClr val="FF0000"/>
                </a:solidFill>
                <a:cs typeface="Arial" pitchFamily="34" charset="0"/>
              </a:rPr>
              <a:t>REFORMASI</a:t>
            </a:r>
            <a:endParaRPr lang="en-US" altLang="ko-KR" sz="2400" b="1" dirty="0">
              <a:solidFill>
                <a:srgbClr val="FF0000"/>
              </a:solidFill>
              <a:cs typeface="Arial" pitchFamily="34" charset="0"/>
            </a:endParaRPr>
          </a:p>
        </p:txBody>
      </p:sp>
      <p:sp>
        <p:nvSpPr>
          <p:cNvPr id="8" name="TextBox 7">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554709" y="911262"/>
            <a:ext cx="5142368"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b="1" dirty="0" smtClean="0">
                <a:solidFill>
                  <a:srgbClr val="FFFF00"/>
                </a:solidFill>
                <a:cs typeface="Arial" pitchFamily="34" charset="0"/>
              </a:rPr>
              <a:t>DELAPAN AREA PERUBAHAN</a:t>
            </a:r>
          </a:p>
          <a:p>
            <a:pPr algn="ctr"/>
            <a:endParaRPr lang="id-ID" altLang="ko-KR" sz="1000" b="1" dirty="0">
              <a:solidFill>
                <a:srgbClr val="FFFF00"/>
              </a:solidFill>
              <a:cs typeface="Arial" pitchFamily="34" charset="0"/>
            </a:endParaRPr>
          </a:p>
          <a:p>
            <a:pPr algn="ctr"/>
            <a:r>
              <a:rPr lang="id-ID" altLang="ko-KR" sz="1100" b="1" dirty="0" smtClean="0">
                <a:solidFill>
                  <a:schemeClr val="bg1"/>
                </a:solidFill>
                <a:cs typeface="Arial" pitchFamily="34" charset="0"/>
              </a:rPr>
              <a:t>Manajemen Perubahan, Penataan dan Penguatan Organisasi, Penataan Peraturan Perundang – Undangan, Penataan Sumber Daya Manusia, Penataan Tata Laksana, Penguatan Penagawasan, Penguatan Akuntabilitas Kinerja, Peningkatan Kualitas Pelayanan Publik</a:t>
            </a:r>
            <a:endParaRPr lang="en-US" altLang="ko-KR" sz="1100" b="1" dirty="0">
              <a:solidFill>
                <a:schemeClr val="bg1"/>
              </a:solidFill>
              <a:cs typeface="Arial" pitchFamily="34" charset="0"/>
            </a:endParaRPr>
          </a:p>
        </p:txBody>
      </p:sp>
      <p:sp>
        <p:nvSpPr>
          <p:cNvPr id="9" name="TextBox 8">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580367" y="2602672"/>
            <a:ext cx="5142368" cy="156966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2400" b="1" dirty="0" smtClean="0">
                <a:solidFill>
                  <a:schemeClr val="bg1"/>
                </a:solidFill>
                <a:cs typeface="Arial" pitchFamily="34" charset="0"/>
              </a:rPr>
              <a:t>Penyetaraan Jabatan dari Jabatan Struktural ke Jabatan Fungsional menjadi bagian penting dari Reformasi Birokrasi</a:t>
            </a:r>
            <a:endParaRPr lang="en-US" altLang="ko-KR" sz="2400" b="1" dirty="0">
              <a:solidFill>
                <a:schemeClr val="bg1"/>
              </a:solidFill>
              <a:cs typeface="Arial" pitchFamily="34" charset="0"/>
            </a:endParaRPr>
          </a:p>
        </p:txBody>
      </p:sp>
      <p:sp>
        <p:nvSpPr>
          <p:cNvPr id="11" name="TextBox 10">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542654" y="4457036"/>
            <a:ext cx="5142368" cy="132343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1600" b="1" dirty="0" smtClean="0">
                <a:solidFill>
                  <a:schemeClr val="bg1"/>
                </a:solidFill>
                <a:cs typeface="Arial" pitchFamily="34" charset="0"/>
              </a:rPr>
              <a:t>Birokrasi Weberian yang formal dan kaku dengan rentang kendali yang ketat sudah tidak sesuai lagi dengan perkembangan jaman (terutama kaitannya dengan digitalisasi akibat Revolusi Industri 4.0 bahkan Society 5.0)</a:t>
            </a:r>
            <a:endParaRPr lang="en-US" altLang="ko-KR" sz="1600" b="1" dirty="0">
              <a:solidFill>
                <a:schemeClr val="bg1"/>
              </a:solidFill>
              <a:cs typeface="Arial" pitchFamily="34" charset="0"/>
            </a:endParaRPr>
          </a:p>
        </p:txBody>
      </p:sp>
    </p:spTree>
    <p:extLst>
      <p:ext uri="{BB962C8B-B14F-4D97-AF65-F5344CB8AC3E}">
        <p14:creationId xmlns:p14="http://schemas.microsoft.com/office/powerpoint/2010/main" val="2345695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44327" y="146112"/>
            <a:ext cx="11547673" cy="786649"/>
          </a:xfrm>
          <a:solidFill>
            <a:schemeClr val="tx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t">
            <a:noAutofit/>
          </a:bodyPr>
          <a:lstStyle/>
          <a:p>
            <a:pPr algn="ctr"/>
            <a:r>
              <a:rPr lang="en-US" sz="1100" b="1" dirty="0" smtClean="0">
                <a:solidFill>
                  <a:schemeClr val="bg1"/>
                </a:solidFill>
                <a:latin typeface="Segoe UI" panose="020B0502040204020203" pitchFamily="34" charset="0"/>
                <a:cs typeface="Segoe UI" panose="020B0502040204020203" pitchFamily="34" charset="0"/>
              </a:rPr>
              <a:t/>
            </a:r>
            <a:br>
              <a:rPr lang="en-US" sz="1100" b="1" dirty="0" smtClean="0">
                <a:solidFill>
                  <a:schemeClr val="bg1"/>
                </a:solidFill>
                <a:latin typeface="Segoe UI" panose="020B0502040204020203" pitchFamily="34" charset="0"/>
                <a:cs typeface="Segoe UI" panose="020B0502040204020203" pitchFamily="34" charset="0"/>
              </a:rPr>
            </a:br>
            <a:r>
              <a:rPr lang="id-ID" sz="2600" b="1" dirty="0" smtClean="0">
                <a:solidFill>
                  <a:schemeClr val="bg1"/>
                </a:solidFill>
                <a:latin typeface="Segoe UI" panose="020B0502040204020203" pitchFamily="34" charset="0"/>
                <a:cs typeface="Segoe UI" panose="020B0502040204020203" pitchFamily="34" charset="0"/>
              </a:rPr>
              <a:t>10 KECENDERUNGAN </a:t>
            </a:r>
            <a:r>
              <a:rPr lang="id-ID" sz="2600" b="1" dirty="0" smtClean="0">
                <a:solidFill>
                  <a:schemeClr val="bg1"/>
                </a:solidFill>
                <a:latin typeface="Segoe UI" panose="020B0502040204020203" pitchFamily="34" charset="0"/>
                <a:cs typeface="Segoe UI" panose="020B0502040204020203" pitchFamily="34" charset="0"/>
              </a:rPr>
              <a:t>BESAR (</a:t>
            </a:r>
            <a:r>
              <a:rPr lang="id-ID" sz="2600" b="1" i="1" dirty="0" smtClean="0">
                <a:solidFill>
                  <a:schemeClr val="bg1"/>
                </a:solidFill>
                <a:latin typeface="Segoe UI" panose="020B0502040204020203" pitchFamily="34" charset="0"/>
                <a:cs typeface="Segoe UI" panose="020B0502040204020203" pitchFamily="34" charset="0"/>
              </a:rPr>
              <a:t>GLOBAL MEGATREND</a:t>
            </a:r>
            <a:r>
              <a:rPr lang="id-ID" sz="2600" b="1" dirty="0" smtClean="0">
                <a:solidFill>
                  <a:schemeClr val="bg1"/>
                </a:solidFill>
                <a:latin typeface="Segoe UI" panose="020B0502040204020203" pitchFamily="34" charset="0"/>
                <a:cs typeface="Segoe UI" panose="020B0502040204020203" pitchFamily="34" charset="0"/>
              </a:rPr>
              <a:t>) SAMPAI 2045</a:t>
            </a:r>
            <a:endParaRPr lang="id-ID" sz="2600" b="1" dirty="0">
              <a:solidFill>
                <a:schemeClr val="bg1"/>
              </a:solidFill>
              <a:latin typeface="Segoe UI" panose="020B0502040204020203" pitchFamily="34" charset="0"/>
              <a:cs typeface="Segoe UI" panose="020B0502040204020203" pitchFamily="34" charset="0"/>
            </a:endParaRPr>
          </a:p>
        </p:txBody>
      </p:sp>
      <p:sp>
        <p:nvSpPr>
          <p:cNvPr id="2" name="Slide Number Placeholder 1"/>
          <p:cNvSpPr>
            <a:spLocks noGrp="1"/>
          </p:cNvSpPr>
          <p:nvPr>
            <p:ph type="sldNum" sz="quarter" idx="12"/>
          </p:nvPr>
        </p:nvSpPr>
        <p:spPr>
          <a:xfrm>
            <a:off x="9082813" y="6431653"/>
            <a:ext cx="522660" cy="365125"/>
          </a:xfrm>
        </p:spPr>
        <p:txBody>
          <a:bodyPr/>
          <a:lstStyle/>
          <a:p>
            <a:fld id="{A98B3B01-3EF4-41A5-85FD-5E68B15DC55A}" type="slidenum">
              <a:rPr lang="id-ID" smtClean="0">
                <a:solidFill>
                  <a:schemeClr val="bg1"/>
                </a:solidFill>
              </a:rPr>
              <a:t>5</a:t>
            </a:fld>
            <a:endParaRPr lang="id-ID">
              <a:solidFill>
                <a:schemeClr val="bg1"/>
              </a:solidFill>
            </a:endParaRPr>
          </a:p>
        </p:txBody>
      </p:sp>
      <p:pic>
        <p:nvPicPr>
          <p:cNvPr id="13" name="Picture 12">
            <a:extLst>
              <a:ext uri="{FF2B5EF4-FFF2-40B4-BE49-F238E27FC236}">
                <a16:creationId xmlns:a16="http://schemas.microsoft.com/office/drawing/2014/main" xmlns="" id="{682CAEA7-9ECB-4AC5-8F9B-F8DA1E1C28CE}"/>
              </a:ext>
            </a:extLst>
          </p:cNvPr>
          <p:cNvPicPr>
            <a:picLocks noChangeAspect="1"/>
          </p:cNvPicPr>
          <p:nvPr/>
        </p:nvPicPr>
        <p:blipFill>
          <a:blip r:embed="rId2"/>
          <a:stretch>
            <a:fillRect/>
          </a:stretch>
        </p:blipFill>
        <p:spPr>
          <a:xfrm>
            <a:off x="1388600" y="1031937"/>
            <a:ext cx="10059127" cy="5640961"/>
          </a:xfrm>
          <a:prstGeom prst="rect">
            <a:avLst/>
          </a:prstGeom>
        </p:spPr>
      </p:pic>
      <p:sp>
        <p:nvSpPr>
          <p:cNvPr id="14" name="TextBox 13">
            <a:extLst>
              <a:ext uri="{FF2B5EF4-FFF2-40B4-BE49-F238E27FC236}">
                <a16:creationId xmlns:a16="http://schemas.microsoft.com/office/drawing/2014/main" xmlns="" id="{AA69392B-1063-4E17-948D-06186EE4C76B}"/>
              </a:ext>
            </a:extLst>
          </p:cNvPr>
          <p:cNvSpPr txBox="1"/>
          <p:nvPr/>
        </p:nvSpPr>
        <p:spPr>
          <a:xfrm>
            <a:off x="644327" y="6614216"/>
            <a:ext cx="3667027" cy="200055"/>
          </a:xfrm>
          <a:prstGeom prst="rect">
            <a:avLst/>
          </a:prstGeom>
          <a:noFill/>
        </p:spPr>
        <p:txBody>
          <a:bodyPr wrap="square" rtlCol="0">
            <a:spAutoFit/>
          </a:bodyPr>
          <a:lstStyle/>
          <a:p>
            <a:r>
              <a:rPr lang="en-US" sz="700" b="1" dirty="0" err="1">
                <a:latin typeface="Segoe UI" panose="020B0502040204020203" pitchFamily="34" charset="0"/>
                <a:cs typeface="Segoe UI" panose="020B0502040204020203" pitchFamily="34" charset="0"/>
              </a:rPr>
              <a:t>Sumber</a:t>
            </a:r>
            <a:r>
              <a:rPr lang="en-US" sz="700" b="1" dirty="0">
                <a:latin typeface="Segoe UI" panose="020B0502040204020203" pitchFamily="34" charset="0"/>
                <a:cs typeface="Segoe UI" panose="020B0502040204020203" pitchFamily="34" charset="0"/>
              </a:rPr>
              <a:t>:</a:t>
            </a:r>
            <a:r>
              <a:rPr lang="en-US" sz="700" dirty="0">
                <a:latin typeface="Segoe UI" panose="020B0502040204020203" pitchFamily="34" charset="0"/>
                <a:cs typeface="Segoe UI" panose="020B0502040204020203" pitchFamily="34" charset="0"/>
              </a:rPr>
              <a:t> </a:t>
            </a:r>
            <a:r>
              <a:rPr lang="id-ID" sz="700" dirty="0" smtClean="0">
                <a:latin typeface="Segoe UI" panose="020B0502040204020203" pitchFamily="34" charset="0"/>
                <a:cs typeface="Segoe UI" panose="020B0502040204020203" pitchFamily="34" charset="0"/>
              </a:rPr>
              <a:t>Sandjaya Sarwohadi, </a:t>
            </a:r>
            <a:r>
              <a:rPr lang="en-US" sz="700" dirty="0" err="1" smtClean="0">
                <a:latin typeface="Segoe UI" panose="020B0502040204020203" pitchFamily="34" charset="0"/>
                <a:cs typeface="Segoe UI" panose="020B0502040204020203" pitchFamily="34" charset="0"/>
              </a:rPr>
              <a:t>Bappenas</a:t>
            </a:r>
            <a:r>
              <a:rPr lang="en-US" sz="700" dirty="0">
                <a:latin typeface="Segoe UI" panose="020B0502040204020203" pitchFamily="34" charset="0"/>
                <a:cs typeface="Segoe UI" panose="020B0502040204020203" pitchFamily="34" charset="0"/>
              </a:rPr>
              <a:t>, </a:t>
            </a:r>
            <a:r>
              <a:rPr lang="en-US" sz="700" i="1" dirty="0" err="1">
                <a:latin typeface="Segoe UI" panose="020B0502040204020203" pitchFamily="34" charset="0"/>
                <a:cs typeface="Segoe UI" panose="020B0502040204020203" pitchFamily="34" charset="0"/>
              </a:rPr>
              <a:t>Visi</a:t>
            </a:r>
            <a:r>
              <a:rPr lang="en-US" sz="700" i="1" dirty="0">
                <a:latin typeface="Segoe UI" panose="020B0502040204020203" pitchFamily="34" charset="0"/>
                <a:cs typeface="Segoe UI" panose="020B0502040204020203" pitchFamily="34" charset="0"/>
              </a:rPr>
              <a:t> Indonesia 2045</a:t>
            </a:r>
            <a:r>
              <a:rPr lang="en-US" sz="700" dirty="0">
                <a:latin typeface="Segoe UI" panose="020B0502040204020203" pitchFamily="34" charset="0"/>
                <a:cs typeface="Segoe UI" panose="020B0502040204020203" pitchFamily="34" charset="0"/>
              </a:rPr>
              <a:t>, 2019</a:t>
            </a:r>
          </a:p>
        </p:txBody>
      </p:sp>
    </p:spTree>
    <p:extLst>
      <p:ext uri="{BB962C8B-B14F-4D97-AF65-F5344CB8AC3E}">
        <p14:creationId xmlns:p14="http://schemas.microsoft.com/office/powerpoint/2010/main" val="34591269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98792" y="278357"/>
            <a:ext cx="11296650" cy="428322"/>
          </a:xfrm>
          <a:prstGeom prst="rect">
            <a:avLst/>
          </a:prstGeom>
        </p:spPr>
        <p:txBody>
          <a:bodyPr vert="horz" wrap="square" lIns="0" tIns="12700" rIns="0" bIns="0" rtlCol="0">
            <a:spAutoFit/>
          </a:bodyPr>
          <a:lstStyle/>
          <a:p>
            <a:pPr lvl="2" algn="ctr" rtl="0">
              <a:lnSpc>
                <a:spcPct val="90000"/>
              </a:lnSpc>
              <a:spcBef>
                <a:spcPct val="0"/>
              </a:spcBef>
            </a:pPr>
            <a:r>
              <a:rPr sz="3000" b="1" kern="1200" dirty="0" smtClean="0">
                <a:solidFill>
                  <a:srgbClr val="1A5E8B"/>
                </a:solidFill>
                <a:latin typeface="Segoe UI" panose="020B0502040204020203" pitchFamily="34" charset="0"/>
                <a:ea typeface="+mj-ea"/>
                <a:cs typeface="Segoe UI" panose="020B0502040204020203" pitchFamily="34" charset="0"/>
              </a:rPr>
              <a:t>KOMPOSISI PENDUDUK HASIL SENSUS 2020</a:t>
            </a:r>
            <a:endParaRPr sz="3000" b="1" kern="1200" dirty="0">
              <a:solidFill>
                <a:srgbClr val="1A5E8B"/>
              </a:solidFill>
              <a:latin typeface="Segoe UI" panose="020B0502040204020203" pitchFamily="34" charset="0"/>
              <a:ea typeface="+mj-ea"/>
              <a:cs typeface="Segoe UI" panose="020B0502040204020203" pitchFamily="34" charset="0"/>
            </a:endParaRPr>
          </a:p>
        </p:txBody>
      </p:sp>
      <p:sp>
        <p:nvSpPr>
          <p:cNvPr id="4" name="object 4"/>
          <p:cNvSpPr/>
          <p:nvPr/>
        </p:nvSpPr>
        <p:spPr>
          <a:xfrm>
            <a:off x="4307476" y="3728789"/>
            <a:ext cx="1981200" cy="2339340"/>
          </a:xfrm>
          <a:custGeom>
            <a:avLst/>
            <a:gdLst/>
            <a:ahLst/>
            <a:cxnLst/>
            <a:rect l="l" t="t" r="r" b="b"/>
            <a:pathLst>
              <a:path w="1981200" h="2339340">
                <a:moveTo>
                  <a:pt x="1651000" y="0"/>
                </a:moveTo>
                <a:lnTo>
                  <a:pt x="330200" y="0"/>
                </a:lnTo>
                <a:lnTo>
                  <a:pt x="281403" y="3580"/>
                </a:lnTo>
                <a:lnTo>
                  <a:pt x="234831" y="13979"/>
                </a:lnTo>
                <a:lnTo>
                  <a:pt x="190992" y="30688"/>
                </a:lnTo>
                <a:lnTo>
                  <a:pt x="150399" y="53195"/>
                </a:lnTo>
                <a:lnTo>
                  <a:pt x="113561" y="80989"/>
                </a:lnTo>
                <a:lnTo>
                  <a:pt x="80989" y="113561"/>
                </a:lnTo>
                <a:lnTo>
                  <a:pt x="53195" y="150399"/>
                </a:lnTo>
                <a:lnTo>
                  <a:pt x="30688" y="190992"/>
                </a:lnTo>
                <a:lnTo>
                  <a:pt x="13979" y="234831"/>
                </a:lnTo>
                <a:lnTo>
                  <a:pt x="3580" y="281403"/>
                </a:lnTo>
                <a:lnTo>
                  <a:pt x="0" y="330200"/>
                </a:lnTo>
                <a:lnTo>
                  <a:pt x="0" y="2009139"/>
                </a:lnTo>
                <a:lnTo>
                  <a:pt x="3580" y="2057936"/>
                </a:lnTo>
                <a:lnTo>
                  <a:pt x="13979" y="2104508"/>
                </a:lnTo>
                <a:lnTo>
                  <a:pt x="30688" y="2148347"/>
                </a:lnTo>
                <a:lnTo>
                  <a:pt x="53195" y="2188940"/>
                </a:lnTo>
                <a:lnTo>
                  <a:pt x="80989" y="2225778"/>
                </a:lnTo>
                <a:lnTo>
                  <a:pt x="113561" y="2258350"/>
                </a:lnTo>
                <a:lnTo>
                  <a:pt x="150399" y="2286144"/>
                </a:lnTo>
                <a:lnTo>
                  <a:pt x="190992" y="2308651"/>
                </a:lnTo>
                <a:lnTo>
                  <a:pt x="234831" y="2325360"/>
                </a:lnTo>
                <a:lnTo>
                  <a:pt x="281403" y="2335759"/>
                </a:lnTo>
                <a:lnTo>
                  <a:pt x="330200" y="2339340"/>
                </a:lnTo>
                <a:lnTo>
                  <a:pt x="1651000" y="2339340"/>
                </a:lnTo>
                <a:lnTo>
                  <a:pt x="1699796" y="2335759"/>
                </a:lnTo>
                <a:lnTo>
                  <a:pt x="1746368" y="2325360"/>
                </a:lnTo>
                <a:lnTo>
                  <a:pt x="1790207" y="2308651"/>
                </a:lnTo>
                <a:lnTo>
                  <a:pt x="1830800" y="2286144"/>
                </a:lnTo>
                <a:lnTo>
                  <a:pt x="1867638" y="2258350"/>
                </a:lnTo>
                <a:lnTo>
                  <a:pt x="1900210" y="2225778"/>
                </a:lnTo>
                <a:lnTo>
                  <a:pt x="1928004" y="2188940"/>
                </a:lnTo>
                <a:lnTo>
                  <a:pt x="1950511" y="2148347"/>
                </a:lnTo>
                <a:lnTo>
                  <a:pt x="1967220" y="2104508"/>
                </a:lnTo>
                <a:lnTo>
                  <a:pt x="1977619" y="2057936"/>
                </a:lnTo>
                <a:lnTo>
                  <a:pt x="1981200" y="2009139"/>
                </a:lnTo>
                <a:lnTo>
                  <a:pt x="1981200" y="330200"/>
                </a:lnTo>
                <a:lnTo>
                  <a:pt x="1977619" y="281403"/>
                </a:lnTo>
                <a:lnTo>
                  <a:pt x="1967220" y="234831"/>
                </a:lnTo>
                <a:lnTo>
                  <a:pt x="1950511" y="190992"/>
                </a:lnTo>
                <a:lnTo>
                  <a:pt x="1928004" y="150399"/>
                </a:lnTo>
                <a:lnTo>
                  <a:pt x="1900210" y="113561"/>
                </a:lnTo>
                <a:lnTo>
                  <a:pt x="1867638" y="80989"/>
                </a:lnTo>
                <a:lnTo>
                  <a:pt x="1830800" y="53195"/>
                </a:lnTo>
                <a:lnTo>
                  <a:pt x="1790207" y="30688"/>
                </a:lnTo>
                <a:lnTo>
                  <a:pt x="1746368" y="13979"/>
                </a:lnTo>
                <a:lnTo>
                  <a:pt x="1699796" y="3580"/>
                </a:lnTo>
                <a:lnTo>
                  <a:pt x="1651000" y="0"/>
                </a:lnTo>
                <a:close/>
              </a:path>
            </a:pathLst>
          </a:custGeom>
          <a:solidFill>
            <a:srgbClr val="1F386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sp>
        <p:nvSpPr>
          <p:cNvPr id="6" name="object 6"/>
          <p:cNvSpPr/>
          <p:nvPr/>
        </p:nvSpPr>
        <p:spPr>
          <a:xfrm>
            <a:off x="6610543" y="912986"/>
            <a:ext cx="1978660" cy="2339340"/>
          </a:xfrm>
          <a:custGeom>
            <a:avLst/>
            <a:gdLst/>
            <a:ahLst/>
            <a:cxnLst/>
            <a:rect l="l" t="t" r="r" b="b"/>
            <a:pathLst>
              <a:path w="1978659" h="2339340">
                <a:moveTo>
                  <a:pt x="1648840" y="0"/>
                </a:moveTo>
                <a:lnTo>
                  <a:pt x="329818" y="0"/>
                </a:lnTo>
                <a:lnTo>
                  <a:pt x="281088" y="3576"/>
                </a:lnTo>
                <a:lnTo>
                  <a:pt x="234576" y="13967"/>
                </a:lnTo>
                <a:lnTo>
                  <a:pt x="190791" y="30660"/>
                </a:lnTo>
                <a:lnTo>
                  <a:pt x="150245" y="53144"/>
                </a:lnTo>
                <a:lnTo>
                  <a:pt x="113448" y="80911"/>
                </a:lnTo>
                <a:lnTo>
                  <a:pt x="80911" y="113448"/>
                </a:lnTo>
                <a:lnTo>
                  <a:pt x="53144" y="150245"/>
                </a:lnTo>
                <a:lnTo>
                  <a:pt x="30660" y="190791"/>
                </a:lnTo>
                <a:lnTo>
                  <a:pt x="13967" y="234576"/>
                </a:lnTo>
                <a:lnTo>
                  <a:pt x="3576" y="281088"/>
                </a:lnTo>
                <a:lnTo>
                  <a:pt x="0" y="329819"/>
                </a:lnTo>
                <a:lnTo>
                  <a:pt x="0" y="2009521"/>
                </a:lnTo>
                <a:lnTo>
                  <a:pt x="3576" y="2058251"/>
                </a:lnTo>
                <a:lnTo>
                  <a:pt x="13967" y="2104763"/>
                </a:lnTo>
                <a:lnTo>
                  <a:pt x="30660" y="2148548"/>
                </a:lnTo>
                <a:lnTo>
                  <a:pt x="53144" y="2189094"/>
                </a:lnTo>
                <a:lnTo>
                  <a:pt x="80911" y="2225891"/>
                </a:lnTo>
                <a:lnTo>
                  <a:pt x="113448" y="2258428"/>
                </a:lnTo>
                <a:lnTo>
                  <a:pt x="150245" y="2286195"/>
                </a:lnTo>
                <a:lnTo>
                  <a:pt x="190791" y="2308679"/>
                </a:lnTo>
                <a:lnTo>
                  <a:pt x="234576" y="2325372"/>
                </a:lnTo>
                <a:lnTo>
                  <a:pt x="281088" y="2335763"/>
                </a:lnTo>
                <a:lnTo>
                  <a:pt x="329818" y="2339340"/>
                </a:lnTo>
                <a:lnTo>
                  <a:pt x="1648840" y="2339340"/>
                </a:lnTo>
                <a:lnTo>
                  <a:pt x="1697571" y="2335763"/>
                </a:lnTo>
                <a:lnTo>
                  <a:pt x="1744083" y="2325372"/>
                </a:lnTo>
                <a:lnTo>
                  <a:pt x="1787868" y="2308679"/>
                </a:lnTo>
                <a:lnTo>
                  <a:pt x="1828414" y="2286195"/>
                </a:lnTo>
                <a:lnTo>
                  <a:pt x="1865211" y="2258428"/>
                </a:lnTo>
                <a:lnTo>
                  <a:pt x="1897748" y="2225891"/>
                </a:lnTo>
                <a:lnTo>
                  <a:pt x="1925515" y="2189094"/>
                </a:lnTo>
                <a:lnTo>
                  <a:pt x="1947999" y="2148548"/>
                </a:lnTo>
                <a:lnTo>
                  <a:pt x="1964692" y="2104763"/>
                </a:lnTo>
                <a:lnTo>
                  <a:pt x="1975083" y="2058251"/>
                </a:lnTo>
                <a:lnTo>
                  <a:pt x="1978659" y="2009521"/>
                </a:lnTo>
                <a:lnTo>
                  <a:pt x="1978659" y="329819"/>
                </a:lnTo>
                <a:lnTo>
                  <a:pt x="1975083" y="281088"/>
                </a:lnTo>
                <a:lnTo>
                  <a:pt x="1964692" y="234576"/>
                </a:lnTo>
                <a:lnTo>
                  <a:pt x="1947999" y="190791"/>
                </a:lnTo>
                <a:lnTo>
                  <a:pt x="1925515" y="150245"/>
                </a:lnTo>
                <a:lnTo>
                  <a:pt x="1897748" y="113448"/>
                </a:lnTo>
                <a:lnTo>
                  <a:pt x="1865211" y="80911"/>
                </a:lnTo>
                <a:lnTo>
                  <a:pt x="1828414" y="53144"/>
                </a:lnTo>
                <a:lnTo>
                  <a:pt x="1787868" y="30660"/>
                </a:lnTo>
                <a:lnTo>
                  <a:pt x="1744083" y="13967"/>
                </a:lnTo>
                <a:lnTo>
                  <a:pt x="1697571" y="3576"/>
                </a:lnTo>
                <a:lnTo>
                  <a:pt x="1648840" y="0"/>
                </a:lnTo>
                <a:close/>
              </a:path>
            </a:pathLst>
          </a:cu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sp>
        <p:nvSpPr>
          <p:cNvPr id="9" name="object 9"/>
          <p:cNvSpPr/>
          <p:nvPr/>
        </p:nvSpPr>
        <p:spPr>
          <a:xfrm>
            <a:off x="4307476" y="938624"/>
            <a:ext cx="1978660" cy="2339340"/>
          </a:xfrm>
          <a:custGeom>
            <a:avLst/>
            <a:gdLst/>
            <a:ahLst/>
            <a:cxnLst/>
            <a:rect l="l" t="t" r="r" b="b"/>
            <a:pathLst>
              <a:path w="1978659" h="2339340">
                <a:moveTo>
                  <a:pt x="1648840" y="0"/>
                </a:moveTo>
                <a:lnTo>
                  <a:pt x="329818" y="0"/>
                </a:lnTo>
                <a:lnTo>
                  <a:pt x="281088" y="3576"/>
                </a:lnTo>
                <a:lnTo>
                  <a:pt x="234576" y="13967"/>
                </a:lnTo>
                <a:lnTo>
                  <a:pt x="190791" y="30660"/>
                </a:lnTo>
                <a:lnTo>
                  <a:pt x="150245" y="53144"/>
                </a:lnTo>
                <a:lnTo>
                  <a:pt x="113448" y="80911"/>
                </a:lnTo>
                <a:lnTo>
                  <a:pt x="80911" y="113448"/>
                </a:lnTo>
                <a:lnTo>
                  <a:pt x="53144" y="150245"/>
                </a:lnTo>
                <a:lnTo>
                  <a:pt x="30660" y="190791"/>
                </a:lnTo>
                <a:lnTo>
                  <a:pt x="13967" y="234576"/>
                </a:lnTo>
                <a:lnTo>
                  <a:pt x="3576" y="281088"/>
                </a:lnTo>
                <a:lnTo>
                  <a:pt x="0" y="329819"/>
                </a:lnTo>
                <a:lnTo>
                  <a:pt x="0" y="2009559"/>
                </a:lnTo>
                <a:lnTo>
                  <a:pt x="3576" y="2058291"/>
                </a:lnTo>
                <a:lnTo>
                  <a:pt x="13967" y="2104803"/>
                </a:lnTo>
                <a:lnTo>
                  <a:pt x="30660" y="2148585"/>
                </a:lnTo>
                <a:lnTo>
                  <a:pt x="53144" y="2189127"/>
                </a:lnTo>
                <a:lnTo>
                  <a:pt x="80911" y="2225918"/>
                </a:lnTo>
                <a:lnTo>
                  <a:pt x="113448" y="2258449"/>
                </a:lnTo>
                <a:lnTo>
                  <a:pt x="150245" y="2286209"/>
                </a:lnTo>
                <a:lnTo>
                  <a:pt x="190791" y="2308688"/>
                </a:lnTo>
                <a:lnTo>
                  <a:pt x="234576" y="2325377"/>
                </a:lnTo>
                <a:lnTo>
                  <a:pt x="281088" y="2335764"/>
                </a:lnTo>
                <a:lnTo>
                  <a:pt x="329818" y="2339340"/>
                </a:lnTo>
                <a:lnTo>
                  <a:pt x="1648840" y="2339340"/>
                </a:lnTo>
                <a:lnTo>
                  <a:pt x="1697571" y="2335764"/>
                </a:lnTo>
                <a:lnTo>
                  <a:pt x="1744083" y="2325377"/>
                </a:lnTo>
                <a:lnTo>
                  <a:pt x="1787868" y="2308688"/>
                </a:lnTo>
                <a:lnTo>
                  <a:pt x="1828414" y="2286209"/>
                </a:lnTo>
                <a:lnTo>
                  <a:pt x="1865211" y="2258449"/>
                </a:lnTo>
                <a:lnTo>
                  <a:pt x="1897748" y="2225918"/>
                </a:lnTo>
                <a:lnTo>
                  <a:pt x="1925515" y="2189127"/>
                </a:lnTo>
                <a:lnTo>
                  <a:pt x="1947999" y="2148585"/>
                </a:lnTo>
                <a:lnTo>
                  <a:pt x="1964692" y="2104803"/>
                </a:lnTo>
                <a:lnTo>
                  <a:pt x="1975083" y="2058291"/>
                </a:lnTo>
                <a:lnTo>
                  <a:pt x="1978660" y="2009559"/>
                </a:lnTo>
                <a:lnTo>
                  <a:pt x="1978660" y="329819"/>
                </a:lnTo>
                <a:lnTo>
                  <a:pt x="1975083" y="281088"/>
                </a:lnTo>
                <a:lnTo>
                  <a:pt x="1964692" y="234576"/>
                </a:lnTo>
                <a:lnTo>
                  <a:pt x="1947999" y="190791"/>
                </a:lnTo>
                <a:lnTo>
                  <a:pt x="1925515" y="150245"/>
                </a:lnTo>
                <a:lnTo>
                  <a:pt x="1897748" y="113448"/>
                </a:lnTo>
                <a:lnTo>
                  <a:pt x="1865211" y="80911"/>
                </a:lnTo>
                <a:lnTo>
                  <a:pt x="1828414" y="53144"/>
                </a:lnTo>
                <a:lnTo>
                  <a:pt x="1787868" y="30660"/>
                </a:lnTo>
                <a:lnTo>
                  <a:pt x="1744083" y="13967"/>
                </a:lnTo>
                <a:lnTo>
                  <a:pt x="1697571" y="3576"/>
                </a:lnTo>
                <a:lnTo>
                  <a:pt x="1648840" y="0"/>
                </a:lnTo>
                <a:close/>
              </a:path>
            </a:pathLst>
          </a:cu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sp>
        <p:nvSpPr>
          <p:cNvPr id="15" name="object 15"/>
          <p:cNvSpPr txBox="1"/>
          <p:nvPr/>
        </p:nvSpPr>
        <p:spPr>
          <a:xfrm>
            <a:off x="4410529" y="1937477"/>
            <a:ext cx="1783714" cy="751488"/>
          </a:xfrm>
          <a:prstGeom prst="rect">
            <a:avLst/>
          </a:prstGeom>
        </p:spPr>
        <p:txBody>
          <a:bodyPr vert="horz" wrap="square" lIns="0" tIns="12700" rIns="0" bIns="0" rtlCol="0">
            <a:spAutoFit/>
          </a:bodyPr>
          <a:lstStyle/>
          <a:p>
            <a:pPr algn="ctr"/>
            <a:r>
              <a:rPr lang="id-ID" sz="1400" b="1" dirty="0" smtClean="0">
                <a:solidFill>
                  <a:schemeClr val="bg1"/>
                </a:solidFill>
              </a:rPr>
              <a:t>1,87 % **</a:t>
            </a:r>
          </a:p>
          <a:p>
            <a:pPr algn="ctr"/>
            <a:r>
              <a:rPr lang="id-ID" sz="1400" b="1" dirty="0" smtClean="0">
                <a:solidFill>
                  <a:schemeClr val="bg1"/>
                </a:solidFill>
              </a:rPr>
              <a:t>2.44 </a:t>
            </a:r>
            <a:r>
              <a:rPr lang="id-ID" sz="1400" b="1" dirty="0">
                <a:solidFill>
                  <a:schemeClr val="bg1"/>
                </a:solidFill>
              </a:rPr>
              <a:t>%</a:t>
            </a:r>
          </a:p>
          <a:p>
            <a:pPr algn="ctr"/>
            <a:r>
              <a:rPr lang="id-ID" sz="1000" b="1" dirty="0" smtClean="0">
                <a:solidFill>
                  <a:schemeClr val="bg1"/>
                </a:solidFill>
              </a:rPr>
              <a:t>PRE </a:t>
            </a:r>
            <a:r>
              <a:rPr lang="id-ID" sz="1000" b="1" dirty="0">
                <a:solidFill>
                  <a:schemeClr val="bg1"/>
                </a:solidFill>
              </a:rPr>
              <a:t>BABBY BOOMERS</a:t>
            </a:r>
          </a:p>
          <a:p>
            <a:pPr algn="ctr"/>
            <a:endParaRPr lang="id-ID" sz="1000" b="1" dirty="0">
              <a:solidFill>
                <a:schemeClr val="bg1"/>
              </a:solidFill>
            </a:endParaRPr>
          </a:p>
        </p:txBody>
      </p:sp>
      <p:pic>
        <p:nvPicPr>
          <p:cNvPr id="20" name="object 20"/>
          <p:cNvPicPr/>
          <p:nvPr/>
        </p:nvPicPr>
        <p:blipFill>
          <a:blip r:embed="rId2" cstate="print"/>
          <a:stretch>
            <a:fillRect/>
          </a:stretch>
        </p:blipFill>
        <p:spPr>
          <a:xfrm>
            <a:off x="5004653" y="1185694"/>
            <a:ext cx="678301" cy="649904"/>
          </a:xfrm>
          <a:prstGeom prst="rect">
            <a:avLst/>
          </a:prstGeom>
          <a:solidFill>
            <a:schemeClr val="accent6">
              <a:lumMod val="60000"/>
              <a:lumOff val="40000"/>
            </a:schemeClr>
          </a:solidFill>
        </p:spPr>
      </p:pic>
      <p:sp>
        <p:nvSpPr>
          <p:cNvPr id="22" name="object 22"/>
          <p:cNvSpPr/>
          <p:nvPr/>
        </p:nvSpPr>
        <p:spPr>
          <a:xfrm>
            <a:off x="8976658" y="930078"/>
            <a:ext cx="2006600" cy="2339340"/>
          </a:xfrm>
          <a:custGeom>
            <a:avLst/>
            <a:gdLst/>
            <a:ahLst/>
            <a:cxnLst/>
            <a:rect l="l" t="t" r="r" b="b"/>
            <a:pathLst>
              <a:path w="2006600" h="2339340">
                <a:moveTo>
                  <a:pt x="1672208" y="0"/>
                </a:moveTo>
                <a:lnTo>
                  <a:pt x="334390" y="0"/>
                </a:lnTo>
                <a:lnTo>
                  <a:pt x="284981" y="3626"/>
                </a:lnTo>
                <a:lnTo>
                  <a:pt x="237822" y="14159"/>
                </a:lnTo>
                <a:lnTo>
                  <a:pt x="193429" y="31082"/>
                </a:lnTo>
                <a:lnTo>
                  <a:pt x="152320" y="53877"/>
                </a:lnTo>
                <a:lnTo>
                  <a:pt x="115014" y="82027"/>
                </a:lnTo>
                <a:lnTo>
                  <a:pt x="82027" y="115014"/>
                </a:lnTo>
                <a:lnTo>
                  <a:pt x="53877" y="152320"/>
                </a:lnTo>
                <a:lnTo>
                  <a:pt x="31082" y="193429"/>
                </a:lnTo>
                <a:lnTo>
                  <a:pt x="14159" y="237822"/>
                </a:lnTo>
                <a:lnTo>
                  <a:pt x="3626" y="284981"/>
                </a:lnTo>
                <a:lnTo>
                  <a:pt x="0" y="334390"/>
                </a:lnTo>
                <a:lnTo>
                  <a:pt x="0" y="2004949"/>
                </a:lnTo>
                <a:lnTo>
                  <a:pt x="3626" y="2054358"/>
                </a:lnTo>
                <a:lnTo>
                  <a:pt x="14159" y="2101517"/>
                </a:lnTo>
                <a:lnTo>
                  <a:pt x="31082" y="2145910"/>
                </a:lnTo>
                <a:lnTo>
                  <a:pt x="53877" y="2187019"/>
                </a:lnTo>
                <a:lnTo>
                  <a:pt x="82027" y="2224325"/>
                </a:lnTo>
                <a:lnTo>
                  <a:pt x="115014" y="2257312"/>
                </a:lnTo>
                <a:lnTo>
                  <a:pt x="152320" y="2285462"/>
                </a:lnTo>
                <a:lnTo>
                  <a:pt x="193429" y="2308257"/>
                </a:lnTo>
                <a:lnTo>
                  <a:pt x="237822" y="2325180"/>
                </a:lnTo>
                <a:lnTo>
                  <a:pt x="284981" y="2335713"/>
                </a:lnTo>
                <a:lnTo>
                  <a:pt x="334390" y="2339340"/>
                </a:lnTo>
                <a:lnTo>
                  <a:pt x="1672208" y="2339340"/>
                </a:lnTo>
                <a:lnTo>
                  <a:pt x="1721618" y="2335713"/>
                </a:lnTo>
                <a:lnTo>
                  <a:pt x="1768777" y="2325180"/>
                </a:lnTo>
                <a:lnTo>
                  <a:pt x="1813170" y="2308257"/>
                </a:lnTo>
                <a:lnTo>
                  <a:pt x="1854279" y="2285462"/>
                </a:lnTo>
                <a:lnTo>
                  <a:pt x="1891585" y="2257312"/>
                </a:lnTo>
                <a:lnTo>
                  <a:pt x="1924572" y="2224325"/>
                </a:lnTo>
                <a:lnTo>
                  <a:pt x="1952722" y="2187019"/>
                </a:lnTo>
                <a:lnTo>
                  <a:pt x="1975517" y="2145910"/>
                </a:lnTo>
                <a:lnTo>
                  <a:pt x="1992440" y="2101517"/>
                </a:lnTo>
                <a:lnTo>
                  <a:pt x="2002973" y="2054358"/>
                </a:lnTo>
                <a:lnTo>
                  <a:pt x="2006600" y="2004949"/>
                </a:lnTo>
                <a:lnTo>
                  <a:pt x="2006600" y="334390"/>
                </a:lnTo>
                <a:lnTo>
                  <a:pt x="2002973" y="284981"/>
                </a:lnTo>
                <a:lnTo>
                  <a:pt x="1992440" y="237822"/>
                </a:lnTo>
                <a:lnTo>
                  <a:pt x="1975517" y="193429"/>
                </a:lnTo>
                <a:lnTo>
                  <a:pt x="1952722" y="152320"/>
                </a:lnTo>
                <a:lnTo>
                  <a:pt x="1924572" y="115014"/>
                </a:lnTo>
                <a:lnTo>
                  <a:pt x="1891585" y="82027"/>
                </a:lnTo>
                <a:lnTo>
                  <a:pt x="1854279" y="53877"/>
                </a:lnTo>
                <a:lnTo>
                  <a:pt x="1813170" y="31082"/>
                </a:lnTo>
                <a:lnTo>
                  <a:pt x="1768777" y="14159"/>
                </a:lnTo>
                <a:lnTo>
                  <a:pt x="1721618" y="3626"/>
                </a:lnTo>
                <a:lnTo>
                  <a:pt x="1672208" y="0"/>
                </a:lnTo>
                <a:close/>
              </a:path>
            </a:pathLst>
          </a:custGeom>
          <a:solidFill>
            <a:srgbClr val="38562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sp>
        <p:nvSpPr>
          <p:cNvPr id="23" name="object 23"/>
          <p:cNvSpPr txBox="1"/>
          <p:nvPr/>
        </p:nvSpPr>
        <p:spPr>
          <a:xfrm>
            <a:off x="8947448" y="2018003"/>
            <a:ext cx="2118256" cy="659155"/>
          </a:xfrm>
          <a:prstGeom prst="rect">
            <a:avLst/>
          </a:prstGeom>
        </p:spPr>
        <p:txBody>
          <a:bodyPr vert="horz" wrap="square" lIns="0" tIns="12700" rIns="0" bIns="0" rtlCol="0">
            <a:spAutoFit/>
          </a:bodyPr>
          <a:lstStyle/>
          <a:p>
            <a:pPr algn="ctr"/>
            <a:r>
              <a:rPr lang="id-ID" sz="1400" b="1" dirty="0" smtClean="0">
                <a:solidFill>
                  <a:schemeClr val="bg1"/>
                </a:solidFill>
              </a:rPr>
              <a:t>21,88 % **</a:t>
            </a:r>
          </a:p>
          <a:p>
            <a:pPr algn="ctr"/>
            <a:r>
              <a:rPr lang="id-ID" sz="1400" b="1" dirty="0" smtClean="0">
                <a:solidFill>
                  <a:schemeClr val="bg1"/>
                </a:solidFill>
              </a:rPr>
              <a:t>22,53 </a:t>
            </a:r>
            <a:r>
              <a:rPr lang="id-ID" sz="1400" b="1" dirty="0">
                <a:solidFill>
                  <a:schemeClr val="bg1"/>
                </a:solidFill>
              </a:rPr>
              <a:t>%</a:t>
            </a:r>
          </a:p>
          <a:p>
            <a:pPr algn="ctr"/>
            <a:r>
              <a:rPr lang="id-ID" sz="1400" b="1" dirty="0" smtClean="0">
                <a:solidFill>
                  <a:schemeClr val="bg1"/>
                </a:solidFill>
              </a:rPr>
              <a:t>GENERASI X</a:t>
            </a:r>
            <a:endParaRPr lang="id-ID" sz="1400" b="1" dirty="0">
              <a:solidFill>
                <a:schemeClr val="bg1"/>
              </a:solidFill>
            </a:endParaRPr>
          </a:p>
        </p:txBody>
      </p:sp>
      <p:sp>
        <p:nvSpPr>
          <p:cNvPr id="24" name="object 24"/>
          <p:cNvSpPr/>
          <p:nvPr/>
        </p:nvSpPr>
        <p:spPr>
          <a:xfrm>
            <a:off x="9007827" y="3739371"/>
            <a:ext cx="2006600" cy="2341880"/>
          </a:xfrm>
          <a:custGeom>
            <a:avLst/>
            <a:gdLst/>
            <a:ahLst/>
            <a:cxnLst/>
            <a:rect l="l" t="t" r="r" b="b"/>
            <a:pathLst>
              <a:path w="2006600" h="2341879">
                <a:moveTo>
                  <a:pt x="1672209" y="0"/>
                </a:moveTo>
                <a:lnTo>
                  <a:pt x="334391" y="0"/>
                </a:lnTo>
                <a:lnTo>
                  <a:pt x="284981" y="3626"/>
                </a:lnTo>
                <a:lnTo>
                  <a:pt x="237822" y="14159"/>
                </a:lnTo>
                <a:lnTo>
                  <a:pt x="193429" y="31082"/>
                </a:lnTo>
                <a:lnTo>
                  <a:pt x="152320" y="53877"/>
                </a:lnTo>
                <a:lnTo>
                  <a:pt x="115014" y="82027"/>
                </a:lnTo>
                <a:lnTo>
                  <a:pt x="82027" y="115014"/>
                </a:lnTo>
                <a:lnTo>
                  <a:pt x="53877" y="152320"/>
                </a:lnTo>
                <a:lnTo>
                  <a:pt x="31082" y="193429"/>
                </a:lnTo>
                <a:lnTo>
                  <a:pt x="14159" y="237822"/>
                </a:lnTo>
                <a:lnTo>
                  <a:pt x="3626" y="284981"/>
                </a:lnTo>
                <a:lnTo>
                  <a:pt x="0" y="334390"/>
                </a:lnTo>
                <a:lnTo>
                  <a:pt x="0" y="2007438"/>
                </a:lnTo>
                <a:lnTo>
                  <a:pt x="3626" y="2056859"/>
                </a:lnTo>
                <a:lnTo>
                  <a:pt x="14159" y="2104030"/>
                </a:lnTo>
                <a:lnTo>
                  <a:pt x="31082" y="2148431"/>
                </a:lnTo>
                <a:lnTo>
                  <a:pt x="53877" y="2189546"/>
                </a:lnTo>
                <a:lnTo>
                  <a:pt x="82027" y="2226857"/>
                </a:lnTo>
                <a:lnTo>
                  <a:pt x="115014" y="2259847"/>
                </a:lnTo>
                <a:lnTo>
                  <a:pt x="152320" y="2287999"/>
                </a:lnTo>
                <a:lnTo>
                  <a:pt x="193429" y="2310796"/>
                </a:lnTo>
                <a:lnTo>
                  <a:pt x="237822" y="2327720"/>
                </a:lnTo>
                <a:lnTo>
                  <a:pt x="284981" y="2338253"/>
                </a:lnTo>
                <a:lnTo>
                  <a:pt x="334391" y="2341879"/>
                </a:lnTo>
                <a:lnTo>
                  <a:pt x="1672209" y="2341879"/>
                </a:lnTo>
                <a:lnTo>
                  <a:pt x="1721618" y="2338253"/>
                </a:lnTo>
                <a:lnTo>
                  <a:pt x="1768777" y="2327720"/>
                </a:lnTo>
                <a:lnTo>
                  <a:pt x="1813170" y="2310796"/>
                </a:lnTo>
                <a:lnTo>
                  <a:pt x="1854279" y="2287999"/>
                </a:lnTo>
                <a:lnTo>
                  <a:pt x="1891585" y="2259847"/>
                </a:lnTo>
                <a:lnTo>
                  <a:pt x="1924572" y="2226857"/>
                </a:lnTo>
                <a:lnTo>
                  <a:pt x="1952722" y="2189546"/>
                </a:lnTo>
                <a:lnTo>
                  <a:pt x="1975517" y="2148431"/>
                </a:lnTo>
                <a:lnTo>
                  <a:pt x="1992440" y="2104030"/>
                </a:lnTo>
                <a:lnTo>
                  <a:pt x="2002973" y="2056859"/>
                </a:lnTo>
                <a:lnTo>
                  <a:pt x="2006600" y="2007438"/>
                </a:lnTo>
                <a:lnTo>
                  <a:pt x="2006600" y="334390"/>
                </a:lnTo>
                <a:lnTo>
                  <a:pt x="2002973" y="284981"/>
                </a:lnTo>
                <a:lnTo>
                  <a:pt x="1992440" y="237822"/>
                </a:lnTo>
                <a:lnTo>
                  <a:pt x="1975517" y="193429"/>
                </a:lnTo>
                <a:lnTo>
                  <a:pt x="1952722" y="152320"/>
                </a:lnTo>
                <a:lnTo>
                  <a:pt x="1924572" y="115014"/>
                </a:lnTo>
                <a:lnTo>
                  <a:pt x="1891585" y="82027"/>
                </a:lnTo>
                <a:lnTo>
                  <a:pt x="1854279" y="53877"/>
                </a:lnTo>
                <a:lnTo>
                  <a:pt x="1813170" y="31082"/>
                </a:lnTo>
                <a:lnTo>
                  <a:pt x="1768777" y="14159"/>
                </a:lnTo>
                <a:lnTo>
                  <a:pt x="1721618" y="3626"/>
                </a:lnTo>
                <a:lnTo>
                  <a:pt x="1672209" y="0"/>
                </a:lnTo>
                <a:close/>
              </a:path>
            </a:pathLst>
          </a:cu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pic>
        <p:nvPicPr>
          <p:cNvPr id="26" name="object 26"/>
          <p:cNvPicPr/>
          <p:nvPr/>
        </p:nvPicPr>
        <p:blipFill>
          <a:blip r:embed="rId3" cstate="print"/>
          <a:stretch>
            <a:fillRect/>
          </a:stretch>
        </p:blipFill>
        <p:spPr>
          <a:xfrm>
            <a:off x="7212645" y="1134418"/>
            <a:ext cx="708936" cy="701180"/>
          </a:xfrm>
          <a:prstGeom prst="rect">
            <a:avLst/>
          </a:prstGeom>
        </p:spPr>
      </p:pic>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0" y="0"/>
            <a:ext cx="644326" cy="6858000"/>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rgbClr val="00B050"/>
          </a:solidFill>
          <a:ln>
            <a:noFill/>
          </a:ln>
        </p:spPr>
        <p:txBody>
          <a:bodyPr lIns="0" tIns="0" rIns="0" bIns="0"/>
          <a:lstStyle/>
          <a:p>
            <a:endParaRPr lang="en-ID" sz="1631" dirty="0"/>
          </a:p>
        </p:txBody>
      </p:sp>
      <p:sp>
        <p:nvSpPr>
          <p:cNvPr id="31" name="TextBox 30">
            <a:extLst>
              <a:ext uri="{FF2B5EF4-FFF2-40B4-BE49-F238E27FC236}">
                <a16:creationId xmlns:a16="http://schemas.microsoft.com/office/drawing/2014/main" xmlns="" id="{9EFBE6BB-8156-4393-BEC3-7CEBA8748E27}"/>
              </a:ext>
            </a:extLst>
          </p:cNvPr>
          <p:cNvSpPr txBox="1"/>
          <p:nvPr/>
        </p:nvSpPr>
        <p:spPr>
          <a:xfrm>
            <a:off x="986077" y="6395309"/>
            <a:ext cx="4297514" cy="200055"/>
          </a:xfrm>
          <a:prstGeom prst="rect">
            <a:avLst/>
          </a:prstGeom>
          <a:noFill/>
        </p:spPr>
        <p:txBody>
          <a:bodyPr wrap="square" rtlCol="0">
            <a:spAutoFit/>
          </a:bodyPr>
          <a:lstStyle/>
          <a:p>
            <a:r>
              <a:rPr lang="en-US" sz="700" b="1" dirty="0" err="1">
                <a:latin typeface="Segoe UI" panose="020B0502040204020203" pitchFamily="34" charset="0"/>
                <a:cs typeface="Segoe UI" panose="020B0502040204020203" pitchFamily="34" charset="0"/>
              </a:rPr>
              <a:t>Sumber</a:t>
            </a:r>
            <a:r>
              <a:rPr lang="en-US" sz="700" b="1" dirty="0" smtClean="0">
                <a:latin typeface="Segoe UI" panose="020B0502040204020203" pitchFamily="34" charset="0"/>
                <a:cs typeface="Segoe UI" panose="020B0502040204020203" pitchFamily="34" charset="0"/>
              </a:rPr>
              <a:t>:</a:t>
            </a:r>
            <a:r>
              <a:rPr lang="id-ID" sz="700" b="1" dirty="0" smtClean="0">
                <a:latin typeface="Segoe UI" panose="020B0502040204020203" pitchFamily="34" charset="0"/>
                <a:cs typeface="Segoe UI" panose="020B0502040204020203" pitchFamily="34" charset="0"/>
              </a:rPr>
              <a:t> Berita Resmi Statistik No 07/01/33.Th.XV,21 Januari 2021</a:t>
            </a:r>
            <a:endParaRPr lang="en-US" sz="700" dirty="0">
              <a:latin typeface="Segoe UI" panose="020B0502040204020203" pitchFamily="34" charset="0"/>
              <a:cs typeface="Segoe UI" panose="020B0502040204020203" pitchFamily="34" charset="0"/>
            </a:endParaRPr>
          </a:p>
        </p:txBody>
      </p:sp>
      <p:sp>
        <p:nvSpPr>
          <p:cNvPr id="32" name="object 10"/>
          <p:cNvSpPr txBox="1"/>
          <p:nvPr/>
        </p:nvSpPr>
        <p:spPr>
          <a:xfrm>
            <a:off x="6604536" y="2001601"/>
            <a:ext cx="1978660" cy="657872"/>
          </a:xfrm>
          <a:prstGeom prst="rect">
            <a:avLst/>
          </a:prstGeom>
        </p:spPr>
        <p:txBody>
          <a:bodyPr vert="horz" wrap="square" lIns="0" tIns="11430" rIns="0" bIns="0" rtlCol="0">
            <a:spAutoFit/>
          </a:bodyPr>
          <a:lstStyle/>
          <a:p>
            <a:pPr algn="ctr"/>
            <a:r>
              <a:rPr lang="id-ID" sz="1400" b="1" dirty="0" smtClean="0">
                <a:solidFill>
                  <a:schemeClr val="bg1"/>
                </a:solidFill>
              </a:rPr>
              <a:t>11,56 % **</a:t>
            </a:r>
          </a:p>
          <a:p>
            <a:pPr algn="ctr"/>
            <a:r>
              <a:rPr lang="id-ID" sz="1400" b="1" dirty="0" smtClean="0">
                <a:solidFill>
                  <a:schemeClr val="bg1"/>
                </a:solidFill>
              </a:rPr>
              <a:t>14,18 </a:t>
            </a:r>
            <a:r>
              <a:rPr lang="id-ID" sz="1400" b="1" dirty="0">
                <a:solidFill>
                  <a:schemeClr val="bg1"/>
                </a:solidFill>
              </a:rPr>
              <a:t>%</a:t>
            </a:r>
          </a:p>
          <a:p>
            <a:pPr algn="ctr"/>
            <a:r>
              <a:rPr lang="id-ID" sz="1400" b="1" dirty="0" smtClean="0">
                <a:solidFill>
                  <a:schemeClr val="bg1"/>
                </a:solidFill>
              </a:rPr>
              <a:t>BABBY BOOMERS</a:t>
            </a:r>
            <a:endParaRPr lang="id-ID" sz="1400" dirty="0">
              <a:solidFill>
                <a:schemeClr val="bg1"/>
              </a:solidFill>
            </a:endParaRPr>
          </a:p>
        </p:txBody>
      </p:sp>
      <p:pic>
        <p:nvPicPr>
          <p:cNvPr id="19" name="object 19"/>
          <p:cNvPicPr/>
          <p:nvPr/>
        </p:nvPicPr>
        <p:blipFill>
          <a:blip r:embed="rId4" cstate="print"/>
          <a:stretch>
            <a:fillRect/>
          </a:stretch>
        </p:blipFill>
        <p:spPr>
          <a:xfrm>
            <a:off x="9739431" y="1183522"/>
            <a:ext cx="517198" cy="649904"/>
          </a:xfrm>
          <a:prstGeom prst="rect">
            <a:avLst/>
          </a:prstGeom>
        </p:spPr>
      </p:pic>
      <p:sp>
        <p:nvSpPr>
          <p:cNvPr id="39" name="object 10"/>
          <p:cNvSpPr txBox="1"/>
          <p:nvPr/>
        </p:nvSpPr>
        <p:spPr>
          <a:xfrm>
            <a:off x="1007542" y="1380124"/>
            <a:ext cx="2991879" cy="2622513"/>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1400" b="1" spc="-50" dirty="0" smtClean="0">
                <a:solidFill>
                  <a:srgbClr val="FF0000"/>
                </a:solidFill>
                <a:latin typeface="Calibri"/>
                <a:cs typeface="Calibri"/>
              </a:rPr>
              <a:t>Jumlah penduduk Indonesia</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berdasar</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sensus</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penduduk</a:t>
            </a:r>
            <a:r>
              <a:rPr sz="1400" b="1" spc="-50" dirty="0" smtClean="0">
                <a:solidFill>
                  <a:srgbClr val="FF0000"/>
                </a:solidFill>
                <a:latin typeface="Calibri"/>
                <a:cs typeface="Calibri"/>
              </a:rPr>
              <a:t> 2020 </a:t>
            </a:r>
            <a:r>
              <a:rPr sz="1400" b="1" spc="-50" dirty="0" err="1" smtClean="0">
                <a:solidFill>
                  <a:srgbClr val="FF0000"/>
                </a:solidFill>
                <a:latin typeface="Calibri"/>
                <a:cs typeface="Calibri"/>
              </a:rPr>
              <a:t>mencapai</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kurang</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lebih</a:t>
            </a:r>
            <a:r>
              <a:rPr sz="1400" b="1" spc="-50" dirty="0" smtClean="0">
                <a:solidFill>
                  <a:srgbClr val="FF0000"/>
                </a:solidFill>
                <a:latin typeface="Calibri"/>
                <a:cs typeface="Calibri"/>
              </a:rPr>
              <a:t> 274,6 </a:t>
            </a:r>
            <a:r>
              <a:rPr sz="1400" b="1" spc="-50" dirty="0" err="1" smtClean="0">
                <a:solidFill>
                  <a:srgbClr val="FF0000"/>
                </a:solidFill>
                <a:latin typeface="Calibri"/>
                <a:cs typeface="Calibri"/>
              </a:rPr>
              <a:t>juta</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jiwa</a:t>
            </a:r>
            <a:r>
              <a:rPr sz="1400" b="1" spc="-50" dirty="0" smtClean="0">
                <a:solidFill>
                  <a:srgbClr val="FF0000"/>
                </a:solidFill>
                <a:latin typeface="Calibri"/>
                <a:cs typeface="Calibri"/>
              </a:rPr>
              <a:t>. </a:t>
            </a:r>
            <a:r>
              <a:rPr lang="id-ID" sz="1400" b="1" spc="-50" dirty="0" smtClean="0">
                <a:solidFill>
                  <a:srgbClr val="FF0000"/>
                </a:solidFill>
                <a:latin typeface="Calibri"/>
                <a:cs typeface="Calibri"/>
              </a:rPr>
              <a:t>S</a:t>
            </a:r>
            <a:r>
              <a:rPr sz="1400" b="1" spc="-50" dirty="0" err="1" smtClean="0">
                <a:solidFill>
                  <a:srgbClr val="FF0000"/>
                </a:solidFill>
                <a:latin typeface="Calibri"/>
                <a:cs typeface="Calibri"/>
              </a:rPr>
              <a:t>ekarang</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tentunya</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sudah</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lebih</a:t>
            </a:r>
            <a:r>
              <a:rPr sz="1400" b="1" spc="-50" dirty="0" smtClean="0">
                <a:solidFill>
                  <a:srgbClr val="FF0000"/>
                </a:solidFill>
                <a:latin typeface="Calibri"/>
                <a:cs typeface="Calibri"/>
              </a:rPr>
              <a:t>. </a:t>
            </a:r>
            <a:r>
              <a:rPr lang="id-ID" sz="1400" b="1" spc="-50" dirty="0" smtClean="0">
                <a:solidFill>
                  <a:srgbClr val="FF0000"/>
                </a:solidFill>
                <a:latin typeface="Calibri"/>
                <a:cs typeface="Calibri"/>
              </a:rPr>
              <a:t>N</a:t>
            </a:r>
            <a:r>
              <a:rPr sz="1400" b="1" spc="-50" dirty="0" err="1" smtClean="0">
                <a:solidFill>
                  <a:srgbClr val="FF0000"/>
                </a:solidFill>
                <a:latin typeface="Calibri"/>
                <a:cs typeface="Calibri"/>
              </a:rPr>
              <a:t>omer</a:t>
            </a:r>
            <a:r>
              <a:rPr sz="1400" b="1" spc="-50" dirty="0" smtClean="0">
                <a:solidFill>
                  <a:srgbClr val="FF0000"/>
                </a:solidFill>
                <a:latin typeface="Calibri"/>
                <a:cs typeface="Calibri"/>
              </a:rPr>
              <a:t> 4 </a:t>
            </a:r>
            <a:r>
              <a:rPr sz="1400" b="1" spc="-50" dirty="0" err="1" smtClean="0">
                <a:solidFill>
                  <a:srgbClr val="FF0000"/>
                </a:solidFill>
                <a:latin typeface="Calibri"/>
                <a:cs typeface="Calibri"/>
              </a:rPr>
              <a:t>terbesar</a:t>
            </a:r>
            <a:r>
              <a:rPr sz="1400" b="1" spc="-50" dirty="0" smtClean="0">
                <a:solidFill>
                  <a:srgbClr val="FF0000"/>
                </a:solidFill>
                <a:latin typeface="Calibri"/>
                <a:cs typeface="Calibri"/>
              </a:rPr>
              <a:t> di </a:t>
            </a:r>
            <a:r>
              <a:rPr sz="1400" b="1" spc="-50" dirty="0" err="1" smtClean="0">
                <a:solidFill>
                  <a:srgbClr val="FF0000"/>
                </a:solidFill>
                <a:latin typeface="Calibri"/>
                <a:cs typeface="Calibri"/>
              </a:rPr>
              <a:t>dunia</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setelah</a:t>
            </a:r>
            <a:r>
              <a:rPr sz="1400" b="1" spc="-50" dirty="0" smtClean="0">
                <a:solidFill>
                  <a:srgbClr val="FF0000"/>
                </a:solidFill>
                <a:latin typeface="Calibri"/>
                <a:cs typeface="Calibri"/>
              </a:rPr>
              <a:t> (1). China 1,4 </a:t>
            </a:r>
            <a:r>
              <a:rPr sz="1400" b="1" spc="-50" dirty="0" err="1" smtClean="0">
                <a:solidFill>
                  <a:srgbClr val="FF0000"/>
                </a:solidFill>
                <a:latin typeface="Calibri"/>
                <a:cs typeface="Calibri"/>
              </a:rPr>
              <a:t>milyar</a:t>
            </a:r>
            <a:r>
              <a:rPr sz="1400" b="1" spc="-50" dirty="0" smtClean="0">
                <a:solidFill>
                  <a:srgbClr val="FF0000"/>
                </a:solidFill>
                <a:latin typeface="Calibri"/>
                <a:cs typeface="Calibri"/>
              </a:rPr>
              <a:t> (2). India 1,3 </a:t>
            </a:r>
            <a:r>
              <a:rPr sz="1400" b="1" spc="-50" dirty="0" err="1" smtClean="0">
                <a:solidFill>
                  <a:srgbClr val="FF0000"/>
                </a:solidFill>
                <a:latin typeface="Calibri"/>
                <a:cs typeface="Calibri"/>
              </a:rPr>
              <a:t>milyar</a:t>
            </a:r>
            <a:r>
              <a:rPr sz="1400" b="1" spc="-50" dirty="0" smtClean="0">
                <a:solidFill>
                  <a:srgbClr val="FF0000"/>
                </a:solidFill>
                <a:latin typeface="Calibri"/>
                <a:cs typeface="Calibri"/>
              </a:rPr>
              <a:t> (3) </a:t>
            </a:r>
            <a:r>
              <a:rPr sz="1400" b="1" spc="-50" dirty="0" err="1" smtClean="0">
                <a:solidFill>
                  <a:srgbClr val="FF0000"/>
                </a:solidFill>
                <a:latin typeface="Calibri"/>
                <a:cs typeface="Calibri"/>
              </a:rPr>
              <a:t>Amerika</a:t>
            </a:r>
            <a:r>
              <a:rPr sz="1400" b="1" spc="-50" dirty="0" smtClean="0">
                <a:solidFill>
                  <a:srgbClr val="FF0000"/>
                </a:solidFill>
                <a:latin typeface="Calibri"/>
                <a:cs typeface="Calibri"/>
              </a:rPr>
              <a:t> </a:t>
            </a:r>
            <a:r>
              <a:rPr sz="1400" b="1" spc="-50" dirty="0" err="1" smtClean="0">
                <a:solidFill>
                  <a:srgbClr val="FF0000"/>
                </a:solidFill>
                <a:latin typeface="Calibri"/>
                <a:cs typeface="Calibri"/>
              </a:rPr>
              <a:t>Serikat</a:t>
            </a:r>
            <a:r>
              <a:rPr sz="1400" b="1" spc="-50" dirty="0" smtClean="0">
                <a:solidFill>
                  <a:srgbClr val="FF0000"/>
                </a:solidFill>
                <a:latin typeface="Calibri"/>
                <a:cs typeface="Calibri"/>
              </a:rPr>
              <a:t> 331 </a:t>
            </a:r>
            <a:r>
              <a:rPr sz="1400" b="1" spc="-50" dirty="0" err="1" smtClean="0">
                <a:solidFill>
                  <a:srgbClr val="FF0000"/>
                </a:solidFill>
                <a:latin typeface="Calibri"/>
                <a:cs typeface="Calibri"/>
              </a:rPr>
              <a:t>juta</a:t>
            </a:r>
            <a:r>
              <a:rPr sz="1400" b="1" spc="-50" dirty="0" smtClean="0">
                <a:solidFill>
                  <a:srgbClr val="FF0000"/>
                </a:solidFill>
                <a:latin typeface="Calibri"/>
                <a:cs typeface="Calibri"/>
              </a:rPr>
              <a:t>. </a:t>
            </a:r>
          </a:p>
          <a:p>
            <a:pPr marL="182245" marR="5080" indent="-170180" algn="ctr">
              <a:lnSpc>
                <a:spcPct val="100499"/>
              </a:lnSpc>
              <a:spcBef>
                <a:spcPts val="90"/>
              </a:spcBef>
            </a:pPr>
            <a:endParaRPr lang="x-none" sz="1400" b="1" spc="-50">
              <a:solidFill>
                <a:srgbClr val="0F6C08"/>
              </a:solidFill>
              <a:latin typeface="Calibri"/>
              <a:cs typeface="Calibri"/>
            </a:endParaRPr>
          </a:p>
          <a:p>
            <a:pPr marL="182245" marR="5080" indent="-170180" algn="ctr">
              <a:lnSpc>
                <a:spcPct val="100499"/>
              </a:lnSpc>
              <a:spcBef>
                <a:spcPts val="90"/>
              </a:spcBef>
            </a:pPr>
            <a:r>
              <a:rPr lang="x-none" sz="1400" b="1" spc="-50" smtClean="0">
                <a:solidFill>
                  <a:srgbClr val="0F6C08"/>
                </a:solidFill>
                <a:latin typeface="Calibri"/>
                <a:cs typeface="Calibri"/>
              </a:rPr>
              <a:t>Jawa Tengah sendiri menduduki peringkat ketiga Propinsi terbesar dengan jumlah penduduk 36,52 juta jiwa. </a:t>
            </a:r>
            <a:r>
              <a:rPr lang="id-ID" sz="1400" b="1" spc="-50" dirty="0" smtClean="0">
                <a:solidFill>
                  <a:srgbClr val="0F6C08"/>
                </a:solidFill>
                <a:latin typeface="Calibri"/>
                <a:cs typeface="Calibri"/>
              </a:rPr>
              <a:t>Dibawah</a:t>
            </a:r>
            <a:r>
              <a:rPr lang="x-none" sz="1400" b="1" spc="-50" smtClean="0">
                <a:solidFill>
                  <a:srgbClr val="0F6C08"/>
                </a:solidFill>
                <a:latin typeface="Calibri"/>
                <a:cs typeface="Calibri"/>
              </a:rPr>
              <a:t> Jawa Barat dengan 48,27 juta jiwa dan Jatim 40,66 juta jiwa.</a:t>
            </a:r>
            <a:endParaRPr sz="1400" b="1" dirty="0">
              <a:solidFill>
                <a:srgbClr val="0F6C08"/>
              </a:solidFill>
              <a:latin typeface="Segoe UI"/>
              <a:cs typeface="Segoe UI"/>
            </a:endParaRPr>
          </a:p>
        </p:txBody>
      </p:sp>
      <p:sp>
        <p:nvSpPr>
          <p:cNvPr id="27" name="object 10"/>
          <p:cNvSpPr txBox="1"/>
          <p:nvPr/>
        </p:nvSpPr>
        <p:spPr>
          <a:xfrm>
            <a:off x="4376345" y="2674611"/>
            <a:ext cx="1783713" cy="51680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solidFill>
                  <a:srgbClr val="FFFF00"/>
                </a:solidFill>
              </a:rPr>
              <a:t>Lahir </a:t>
            </a:r>
            <a:r>
              <a:rPr lang="id-ID" sz="800" b="1" dirty="0" smtClean="0">
                <a:solidFill>
                  <a:srgbClr val="FFFF00"/>
                </a:solidFill>
              </a:rPr>
              <a:t>sebelum  </a:t>
            </a:r>
            <a:r>
              <a:rPr lang="id-ID" sz="800" b="1" dirty="0" smtClean="0">
                <a:solidFill>
                  <a:srgbClr val="FFFF00"/>
                </a:solidFill>
              </a:rPr>
              <a:t>tahun 1945</a:t>
            </a:r>
            <a:r>
              <a:rPr lang="id-ID" sz="800" b="1" dirty="0">
                <a:solidFill>
                  <a:srgbClr val="FFFF00"/>
                </a:solidFill>
              </a:rPr>
              <a:t>. Perkiraan usia sekarang lebih dari </a:t>
            </a:r>
            <a:r>
              <a:rPr lang="id-ID" sz="800" b="1" dirty="0" smtClean="0">
                <a:solidFill>
                  <a:srgbClr val="FFFF00"/>
                </a:solidFill>
              </a:rPr>
              <a:t>77 </a:t>
            </a:r>
            <a:r>
              <a:rPr lang="id-ID" sz="800" b="1" dirty="0">
                <a:solidFill>
                  <a:srgbClr val="FFFF00"/>
                </a:solidFill>
              </a:rPr>
              <a:t>tahun</a:t>
            </a:r>
          </a:p>
          <a:p>
            <a:pPr marL="182245" marR="5080" indent="-170180" algn="ctr">
              <a:lnSpc>
                <a:spcPct val="100499"/>
              </a:lnSpc>
              <a:spcBef>
                <a:spcPts val="90"/>
              </a:spcBef>
            </a:pPr>
            <a:endParaRPr sz="800" b="1" dirty="0">
              <a:solidFill>
                <a:srgbClr val="FFFF00"/>
              </a:solidFill>
              <a:latin typeface="Segoe UI"/>
              <a:cs typeface="Segoe UI"/>
            </a:endParaRPr>
          </a:p>
        </p:txBody>
      </p:sp>
      <p:sp>
        <p:nvSpPr>
          <p:cNvPr id="28" name="object 10"/>
          <p:cNvSpPr txBox="1"/>
          <p:nvPr/>
        </p:nvSpPr>
        <p:spPr>
          <a:xfrm>
            <a:off x="6730860" y="2728044"/>
            <a:ext cx="1686746" cy="39369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solidFill>
                  <a:srgbClr val="FFFF00"/>
                </a:solidFill>
              </a:rPr>
              <a:t>Lahir tahun 1946-1964. Perkiraan usia sekarang </a:t>
            </a:r>
            <a:r>
              <a:rPr lang="id-ID" sz="800" b="1" dirty="0" smtClean="0">
                <a:solidFill>
                  <a:srgbClr val="FFFF00"/>
                </a:solidFill>
              </a:rPr>
              <a:t>58-76 </a:t>
            </a:r>
            <a:r>
              <a:rPr lang="id-ID" sz="800" b="1" dirty="0">
                <a:solidFill>
                  <a:srgbClr val="FFFF00"/>
                </a:solidFill>
              </a:rPr>
              <a:t>tahun</a:t>
            </a:r>
          </a:p>
          <a:p>
            <a:pPr marL="182245" marR="5080" indent="-170180" algn="ctr">
              <a:lnSpc>
                <a:spcPct val="100499"/>
              </a:lnSpc>
              <a:spcBef>
                <a:spcPts val="90"/>
              </a:spcBef>
            </a:pPr>
            <a:endParaRPr sz="800" b="1" dirty="0">
              <a:solidFill>
                <a:srgbClr val="FFFF00"/>
              </a:solidFill>
              <a:latin typeface="Segoe UI"/>
              <a:cs typeface="Segoe UI"/>
            </a:endParaRPr>
          </a:p>
        </p:txBody>
      </p:sp>
      <p:sp>
        <p:nvSpPr>
          <p:cNvPr id="30" name="object 10"/>
          <p:cNvSpPr txBox="1"/>
          <p:nvPr/>
        </p:nvSpPr>
        <p:spPr>
          <a:xfrm>
            <a:off x="9139179" y="2738507"/>
            <a:ext cx="1662701" cy="39369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solidFill>
                  <a:srgbClr val="FFFF00"/>
                </a:solidFill>
              </a:rPr>
              <a:t>Lahir </a:t>
            </a:r>
            <a:r>
              <a:rPr lang="id-ID" sz="800" b="1" dirty="0" smtClean="0">
                <a:solidFill>
                  <a:srgbClr val="FFFF00"/>
                </a:solidFill>
              </a:rPr>
              <a:t> tahun </a:t>
            </a:r>
            <a:r>
              <a:rPr lang="id-ID" sz="800" b="1" dirty="0">
                <a:solidFill>
                  <a:srgbClr val="FFFF00"/>
                </a:solidFill>
              </a:rPr>
              <a:t>1965-1980. Perkiraan sekarang usia </a:t>
            </a:r>
            <a:r>
              <a:rPr lang="id-ID" sz="800" b="1" dirty="0" smtClean="0">
                <a:solidFill>
                  <a:srgbClr val="FFFF00"/>
                </a:solidFill>
              </a:rPr>
              <a:t>42-57 </a:t>
            </a:r>
            <a:r>
              <a:rPr lang="id-ID" sz="800" b="1" dirty="0">
                <a:solidFill>
                  <a:srgbClr val="FFFF00"/>
                </a:solidFill>
              </a:rPr>
              <a:t>tahun</a:t>
            </a:r>
          </a:p>
          <a:p>
            <a:pPr marL="182245" marR="5080" indent="-170180" algn="ctr">
              <a:lnSpc>
                <a:spcPct val="100499"/>
              </a:lnSpc>
              <a:spcBef>
                <a:spcPts val="90"/>
              </a:spcBef>
            </a:pPr>
            <a:endParaRPr sz="800" b="1" dirty="0">
              <a:solidFill>
                <a:srgbClr val="FFFF00"/>
              </a:solidFill>
              <a:latin typeface="Segoe UI"/>
              <a:cs typeface="Segoe UI"/>
            </a:endParaRPr>
          </a:p>
        </p:txBody>
      </p:sp>
      <p:sp>
        <p:nvSpPr>
          <p:cNvPr id="37" name="object 4"/>
          <p:cNvSpPr/>
          <p:nvPr/>
        </p:nvSpPr>
        <p:spPr>
          <a:xfrm>
            <a:off x="6690382" y="3735907"/>
            <a:ext cx="1981200" cy="2339340"/>
          </a:xfrm>
          <a:custGeom>
            <a:avLst/>
            <a:gdLst/>
            <a:ahLst/>
            <a:cxnLst/>
            <a:rect l="l" t="t" r="r" b="b"/>
            <a:pathLst>
              <a:path w="1981200" h="2339340">
                <a:moveTo>
                  <a:pt x="1651000" y="0"/>
                </a:moveTo>
                <a:lnTo>
                  <a:pt x="330200" y="0"/>
                </a:lnTo>
                <a:lnTo>
                  <a:pt x="281403" y="3580"/>
                </a:lnTo>
                <a:lnTo>
                  <a:pt x="234831" y="13979"/>
                </a:lnTo>
                <a:lnTo>
                  <a:pt x="190992" y="30688"/>
                </a:lnTo>
                <a:lnTo>
                  <a:pt x="150399" y="53195"/>
                </a:lnTo>
                <a:lnTo>
                  <a:pt x="113561" y="80989"/>
                </a:lnTo>
                <a:lnTo>
                  <a:pt x="80989" y="113561"/>
                </a:lnTo>
                <a:lnTo>
                  <a:pt x="53195" y="150399"/>
                </a:lnTo>
                <a:lnTo>
                  <a:pt x="30688" y="190992"/>
                </a:lnTo>
                <a:lnTo>
                  <a:pt x="13979" y="234831"/>
                </a:lnTo>
                <a:lnTo>
                  <a:pt x="3580" y="281403"/>
                </a:lnTo>
                <a:lnTo>
                  <a:pt x="0" y="330200"/>
                </a:lnTo>
                <a:lnTo>
                  <a:pt x="0" y="2009139"/>
                </a:lnTo>
                <a:lnTo>
                  <a:pt x="3580" y="2057936"/>
                </a:lnTo>
                <a:lnTo>
                  <a:pt x="13979" y="2104508"/>
                </a:lnTo>
                <a:lnTo>
                  <a:pt x="30688" y="2148347"/>
                </a:lnTo>
                <a:lnTo>
                  <a:pt x="53195" y="2188940"/>
                </a:lnTo>
                <a:lnTo>
                  <a:pt x="80989" y="2225778"/>
                </a:lnTo>
                <a:lnTo>
                  <a:pt x="113561" y="2258350"/>
                </a:lnTo>
                <a:lnTo>
                  <a:pt x="150399" y="2286144"/>
                </a:lnTo>
                <a:lnTo>
                  <a:pt x="190992" y="2308651"/>
                </a:lnTo>
                <a:lnTo>
                  <a:pt x="234831" y="2325360"/>
                </a:lnTo>
                <a:lnTo>
                  <a:pt x="281403" y="2335759"/>
                </a:lnTo>
                <a:lnTo>
                  <a:pt x="330200" y="2339340"/>
                </a:lnTo>
                <a:lnTo>
                  <a:pt x="1651000" y="2339340"/>
                </a:lnTo>
                <a:lnTo>
                  <a:pt x="1699796" y="2335759"/>
                </a:lnTo>
                <a:lnTo>
                  <a:pt x="1746368" y="2325360"/>
                </a:lnTo>
                <a:lnTo>
                  <a:pt x="1790207" y="2308651"/>
                </a:lnTo>
                <a:lnTo>
                  <a:pt x="1830800" y="2286144"/>
                </a:lnTo>
                <a:lnTo>
                  <a:pt x="1867638" y="2258350"/>
                </a:lnTo>
                <a:lnTo>
                  <a:pt x="1900210" y="2225778"/>
                </a:lnTo>
                <a:lnTo>
                  <a:pt x="1928004" y="2188940"/>
                </a:lnTo>
                <a:lnTo>
                  <a:pt x="1950511" y="2148347"/>
                </a:lnTo>
                <a:lnTo>
                  <a:pt x="1967220" y="2104508"/>
                </a:lnTo>
                <a:lnTo>
                  <a:pt x="1977619" y="2057936"/>
                </a:lnTo>
                <a:lnTo>
                  <a:pt x="1981200" y="2009139"/>
                </a:lnTo>
                <a:lnTo>
                  <a:pt x="1981200" y="330200"/>
                </a:lnTo>
                <a:lnTo>
                  <a:pt x="1977619" y="281403"/>
                </a:lnTo>
                <a:lnTo>
                  <a:pt x="1967220" y="234831"/>
                </a:lnTo>
                <a:lnTo>
                  <a:pt x="1950511" y="190992"/>
                </a:lnTo>
                <a:lnTo>
                  <a:pt x="1928004" y="150399"/>
                </a:lnTo>
                <a:lnTo>
                  <a:pt x="1900210" y="113561"/>
                </a:lnTo>
                <a:lnTo>
                  <a:pt x="1867638" y="80989"/>
                </a:lnTo>
                <a:lnTo>
                  <a:pt x="1830800" y="53195"/>
                </a:lnTo>
                <a:lnTo>
                  <a:pt x="1790207" y="30688"/>
                </a:lnTo>
                <a:lnTo>
                  <a:pt x="1746368" y="13979"/>
                </a:lnTo>
                <a:lnTo>
                  <a:pt x="1699796" y="3580"/>
                </a:lnTo>
                <a:lnTo>
                  <a:pt x="1651000" y="0"/>
                </a:lnTo>
                <a:close/>
              </a:path>
            </a:pathLst>
          </a:cu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0" tIns="0" rIns="0" bIns="0" rtlCol="0"/>
          <a:lstStyle/>
          <a:p>
            <a:endParaRPr/>
          </a:p>
        </p:txBody>
      </p:sp>
      <p:sp>
        <p:nvSpPr>
          <p:cNvPr id="38" name="Rounded Rectangle 2">
            <a:extLst>
              <a:ext uri="{FF2B5EF4-FFF2-40B4-BE49-F238E27FC236}">
                <a16:creationId xmlns:a16="http://schemas.microsoft.com/office/drawing/2014/main" xmlns="" id="{5394194E-40CF-4800-82F4-DA12261F9012}"/>
              </a:ext>
            </a:extLst>
          </p:cNvPr>
          <p:cNvSpPr/>
          <p:nvPr/>
        </p:nvSpPr>
        <p:spPr>
          <a:xfrm>
            <a:off x="4974703" y="3941429"/>
            <a:ext cx="580066" cy="587841"/>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0" name="object 10"/>
          <p:cNvSpPr txBox="1"/>
          <p:nvPr/>
        </p:nvSpPr>
        <p:spPr>
          <a:xfrm>
            <a:off x="4303264" y="4649933"/>
            <a:ext cx="1978660" cy="657872"/>
          </a:xfrm>
          <a:prstGeom prst="rect">
            <a:avLst/>
          </a:prstGeom>
        </p:spPr>
        <p:txBody>
          <a:bodyPr vert="horz" wrap="square" lIns="0" tIns="11430" rIns="0" bIns="0" rtlCol="0">
            <a:spAutoFit/>
          </a:bodyPr>
          <a:lstStyle/>
          <a:p>
            <a:pPr algn="ctr"/>
            <a:r>
              <a:rPr lang="id-ID" sz="1400" b="1" dirty="0" smtClean="0">
                <a:solidFill>
                  <a:schemeClr val="bg1"/>
                </a:solidFill>
              </a:rPr>
              <a:t>25,87 % **</a:t>
            </a:r>
          </a:p>
          <a:p>
            <a:pPr algn="ctr"/>
            <a:r>
              <a:rPr lang="id-ID" sz="1400" b="1" dirty="0" smtClean="0">
                <a:solidFill>
                  <a:schemeClr val="bg1"/>
                </a:solidFill>
              </a:rPr>
              <a:t>24,93 %</a:t>
            </a:r>
            <a:endParaRPr lang="id-ID" sz="1400" b="1" dirty="0">
              <a:solidFill>
                <a:schemeClr val="bg1"/>
              </a:solidFill>
            </a:endParaRPr>
          </a:p>
          <a:p>
            <a:pPr algn="ctr"/>
            <a:r>
              <a:rPr lang="id-ID" sz="1400" b="1" dirty="0" smtClean="0">
                <a:solidFill>
                  <a:schemeClr val="bg1"/>
                </a:solidFill>
              </a:rPr>
              <a:t>GEN Y / MILENIAL</a:t>
            </a:r>
            <a:r>
              <a:rPr lang="id-ID" sz="1000" dirty="0" smtClean="0">
                <a:solidFill>
                  <a:schemeClr val="bg1"/>
                </a:solidFill>
              </a:rPr>
              <a:t> </a:t>
            </a:r>
            <a:endParaRPr lang="id-ID" sz="1000" dirty="0">
              <a:solidFill>
                <a:schemeClr val="bg1"/>
              </a:solidFill>
            </a:endParaRPr>
          </a:p>
        </p:txBody>
      </p:sp>
      <p:sp>
        <p:nvSpPr>
          <p:cNvPr id="41" name="object 10"/>
          <p:cNvSpPr txBox="1"/>
          <p:nvPr/>
        </p:nvSpPr>
        <p:spPr>
          <a:xfrm>
            <a:off x="4419076" y="5458447"/>
            <a:ext cx="1725352" cy="39369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solidFill>
                  <a:srgbClr val="FFFF00"/>
                </a:solidFill>
              </a:rPr>
              <a:t>Lahir tahun 1981-1996. Perkiraan usia sekarang </a:t>
            </a:r>
            <a:r>
              <a:rPr lang="id-ID" sz="800" b="1" dirty="0" smtClean="0">
                <a:solidFill>
                  <a:srgbClr val="FFFF00"/>
                </a:solidFill>
              </a:rPr>
              <a:t>26-41</a:t>
            </a:r>
            <a:endParaRPr lang="id-ID" sz="800" b="1" dirty="0">
              <a:solidFill>
                <a:srgbClr val="FFFF00"/>
              </a:solidFill>
            </a:endParaRPr>
          </a:p>
          <a:p>
            <a:pPr marL="182245" marR="5080" indent="-170180" algn="ctr">
              <a:lnSpc>
                <a:spcPct val="100499"/>
              </a:lnSpc>
              <a:spcBef>
                <a:spcPts val="90"/>
              </a:spcBef>
            </a:pPr>
            <a:endParaRPr sz="800" b="1" dirty="0">
              <a:solidFill>
                <a:srgbClr val="FFFF00"/>
              </a:solidFill>
              <a:latin typeface="Segoe UI"/>
              <a:cs typeface="Segoe UI"/>
            </a:endParaRPr>
          </a:p>
        </p:txBody>
      </p:sp>
      <p:pic>
        <p:nvPicPr>
          <p:cNvPr id="42" name="Picture 3" descr="C:\Users\Customer\Downloads\I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6296" y="3941429"/>
            <a:ext cx="555107" cy="587842"/>
          </a:xfrm>
          <a:prstGeom prst="rect">
            <a:avLst/>
          </a:prstGeom>
          <a:noFill/>
          <a:extLst>
            <a:ext uri="{909E8E84-426E-40DD-AFC4-6F175D3DCCD1}">
              <a14:hiddenFill xmlns:a14="http://schemas.microsoft.com/office/drawing/2010/main">
                <a:solidFill>
                  <a:srgbClr val="FFFFFF"/>
                </a:solidFill>
              </a14:hiddenFill>
            </a:ext>
          </a:extLst>
        </p:spPr>
      </p:pic>
      <p:sp>
        <p:nvSpPr>
          <p:cNvPr id="33" name="object 23"/>
          <p:cNvSpPr txBox="1"/>
          <p:nvPr/>
        </p:nvSpPr>
        <p:spPr>
          <a:xfrm>
            <a:off x="6593978" y="4640161"/>
            <a:ext cx="2118256" cy="659155"/>
          </a:xfrm>
          <a:prstGeom prst="rect">
            <a:avLst/>
          </a:prstGeom>
        </p:spPr>
        <p:txBody>
          <a:bodyPr vert="horz" wrap="square" lIns="0" tIns="12700" rIns="0" bIns="0" rtlCol="0">
            <a:spAutoFit/>
          </a:bodyPr>
          <a:lstStyle/>
          <a:p>
            <a:pPr algn="ctr"/>
            <a:r>
              <a:rPr lang="id-ID" sz="1400" b="1" dirty="0" smtClean="0"/>
              <a:t>27,94 % **</a:t>
            </a:r>
          </a:p>
          <a:p>
            <a:pPr algn="ctr"/>
            <a:r>
              <a:rPr lang="id-ID" sz="1400" b="1" dirty="0" smtClean="0"/>
              <a:t>25,31 %</a:t>
            </a:r>
            <a:endParaRPr lang="id-ID" sz="1400" b="1" dirty="0"/>
          </a:p>
          <a:p>
            <a:pPr algn="ctr"/>
            <a:r>
              <a:rPr lang="id-ID" sz="1400" b="1" dirty="0" smtClean="0"/>
              <a:t>GEN Z</a:t>
            </a:r>
            <a:endParaRPr lang="id-ID" sz="1400" b="1" dirty="0"/>
          </a:p>
        </p:txBody>
      </p:sp>
      <p:sp>
        <p:nvSpPr>
          <p:cNvPr id="34" name="object 10"/>
          <p:cNvSpPr txBox="1"/>
          <p:nvPr/>
        </p:nvSpPr>
        <p:spPr>
          <a:xfrm>
            <a:off x="6822524" y="5454995"/>
            <a:ext cx="1741041" cy="39369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t>Lahir tahun 1997-2012. Perkiraan usia sekarang </a:t>
            </a:r>
            <a:r>
              <a:rPr lang="id-ID" sz="800" b="1" dirty="0" smtClean="0"/>
              <a:t>10-25 </a:t>
            </a:r>
            <a:r>
              <a:rPr lang="id-ID" sz="800" b="1" dirty="0"/>
              <a:t>tahun</a:t>
            </a:r>
          </a:p>
          <a:p>
            <a:pPr marL="182245" marR="5080" indent="-170180" algn="ctr">
              <a:lnSpc>
                <a:spcPct val="100499"/>
              </a:lnSpc>
              <a:spcBef>
                <a:spcPts val="90"/>
              </a:spcBef>
            </a:pPr>
            <a:endParaRPr sz="800" b="1" dirty="0">
              <a:latin typeface="Segoe UI"/>
              <a:cs typeface="Segoe UI"/>
            </a:endParaRPr>
          </a:p>
        </p:txBody>
      </p:sp>
      <p:pic>
        <p:nvPicPr>
          <p:cNvPr id="35" name="Picture 2" descr="C:\Users\Customer\Downloads\tiktok.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81140" y="3907245"/>
            <a:ext cx="744730" cy="708504"/>
          </a:xfrm>
          <a:prstGeom prst="rect">
            <a:avLst/>
          </a:prstGeom>
          <a:noFill/>
          <a:extLst>
            <a:ext uri="{909E8E84-426E-40DD-AFC4-6F175D3DCCD1}">
              <a14:hiddenFill xmlns:a14="http://schemas.microsoft.com/office/drawing/2010/main">
                <a:solidFill>
                  <a:srgbClr val="FFFFFF"/>
                </a:solidFill>
              </a14:hiddenFill>
            </a:ext>
          </a:extLst>
        </p:spPr>
      </p:pic>
      <p:sp>
        <p:nvSpPr>
          <p:cNvPr id="36" name="object 23"/>
          <p:cNvSpPr txBox="1"/>
          <p:nvPr/>
        </p:nvSpPr>
        <p:spPr>
          <a:xfrm>
            <a:off x="8963112" y="4631651"/>
            <a:ext cx="2118256" cy="643766"/>
          </a:xfrm>
          <a:prstGeom prst="rect">
            <a:avLst/>
          </a:prstGeom>
        </p:spPr>
        <p:txBody>
          <a:bodyPr vert="horz" wrap="square" lIns="0" tIns="12700" rIns="0" bIns="0" rtlCol="0">
            <a:spAutoFit/>
          </a:bodyPr>
          <a:lstStyle/>
          <a:p>
            <a:pPr algn="ctr"/>
            <a:r>
              <a:rPr lang="id-ID" sz="1400" b="1" dirty="0" smtClean="0">
                <a:solidFill>
                  <a:schemeClr val="bg1"/>
                </a:solidFill>
              </a:rPr>
              <a:t>10,88 % **</a:t>
            </a:r>
          </a:p>
          <a:p>
            <a:pPr algn="ctr"/>
            <a:r>
              <a:rPr lang="id-ID" sz="1400" b="1" dirty="0" smtClean="0">
                <a:solidFill>
                  <a:schemeClr val="bg1"/>
                </a:solidFill>
              </a:rPr>
              <a:t>10,61 %</a:t>
            </a:r>
            <a:endParaRPr lang="id-ID" sz="1400" b="1" dirty="0">
              <a:solidFill>
                <a:schemeClr val="bg1"/>
              </a:solidFill>
            </a:endParaRPr>
          </a:p>
          <a:p>
            <a:pPr algn="ctr"/>
            <a:r>
              <a:rPr lang="id-ID" sz="1300" b="1" dirty="0" smtClean="0">
                <a:solidFill>
                  <a:schemeClr val="bg1"/>
                </a:solidFill>
              </a:rPr>
              <a:t>GEN </a:t>
            </a:r>
            <a:r>
              <a:rPr lang="id-ID" sz="1300" b="1" dirty="0">
                <a:solidFill>
                  <a:schemeClr val="bg1"/>
                </a:solidFill>
              </a:rPr>
              <a:t> </a:t>
            </a:r>
            <a:r>
              <a:rPr lang="id-ID" sz="1300" b="1" dirty="0" smtClean="0">
                <a:solidFill>
                  <a:schemeClr val="bg1"/>
                </a:solidFill>
              </a:rPr>
              <a:t>ALPHA/POST Z</a:t>
            </a:r>
            <a:endParaRPr lang="id-ID" sz="1300" b="1" dirty="0">
              <a:solidFill>
                <a:schemeClr val="bg1"/>
              </a:solidFill>
            </a:endParaRPr>
          </a:p>
        </p:txBody>
      </p:sp>
      <p:sp>
        <p:nvSpPr>
          <p:cNvPr id="43" name="object 10"/>
          <p:cNvSpPr txBox="1"/>
          <p:nvPr/>
        </p:nvSpPr>
        <p:spPr>
          <a:xfrm>
            <a:off x="9127470" y="5489775"/>
            <a:ext cx="1794053" cy="393698"/>
          </a:xfrm>
          <a:prstGeom prst="rect">
            <a:avLst/>
          </a:prstGeom>
        </p:spPr>
        <p:txBody>
          <a:bodyPr vert="horz" wrap="square" lIns="0" tIns="11430" rIns="0" bIns="0" rtlCol="0">
            <a:spAutoFit/>
          </a:bodyPr>
          <a:lstStyle/>
          <a:p>
            <a:pPr marL="182245" marR="5080" indent="-170180" algn="ctr">
              <a:lnSpc>
                <a:spcPct val="100499"/>
              </a:lnSpc>
              <a:spcBef>
                <a:spcPts val="90"/>
              </a:spcBef>
            </a:pPr>
            <a:r>
              <a:rPr lang="id-ID" sz="800" b="1" dirty="0">
                <a:solidFill>
                  <a:srgbClr val="FFFF00"/>
                </a:solidFill>
              </a:rPr>
              <a:t>Lahir tahun 2013 dst. </a:t>
            </a:r>
            <a:r>
              <a:rPr lang="id-ID" sz="800" b="1" dirty="0" smtClean="0">
                <a:solidFill>
                  <a:srgbClr val="FFFF00"/>
                </a:solidFill>
              </a:rPr>
              <a:t>Perkiraan umur </a:t>
            </a:r>
            <a:r>
              <a:rPr lang="id-ID" sz="800" b="1" dirty="0">
                <a:solidFill>
                  <a:srgbClr val="FFFF00"/>
                </a:solidFill>
              </a:rPr>
              <a:t>usia sekarang s.d </a:t>
            </a:r>
            <a:r>
              <a:rPr lang="id-ID" sz="800" b="1" dirty="0" smtClean="0">
                <a:solidFill>
                  <a:srgbClr val="FFFF00"/>
                </a:solidFill>
              </a:rPr>
              <a:t>9 </a:t>
            </a:r>
            <a:r>
              <a:rPr lang="id-ID" sz="800" b="1" dirty="0">
                <a:solidFill>
                  <a:srgbClr val="FFFF00"/>
                </a:solidFill>
              </a:rPr>
              <a:t>tahun</a:t>
            </a:r>
          </a:p>
          <a:p>
            <a:pPr marL="182245" marR="5080" indent="-170180" algn="ctr">
              <a:lnSpc>
                <a:spcPct val="100499"/>
              </a:lnSpc>
              <a:spcBef>
                <a:spcPts val="90"/>
              </a:spcBef>
            </a:pPr>
            <a:endParaRPr sz="800" b="1" dirty="0">
              <a:solidFill>
                <a:srgbClr val="FFFF00"/>
              </a:solidFill>
              <a:latin typeface="Segoe UI"/>
              <a:cs typeface="Segoe UI"/>
            </a:endParaRPr>
          </a:p>
        </p:txBody>
      </p:sp>
      <p:sp>
        <p:nvSpPr>
          <p:cNvPr id="44" name="TextBox 43">
            <a:extLst>
              <a:ext uri="{FF2B5EF4-FFF2-40B4-BE49-F238E27FC236}">
                <a16:creationId xmlns="" xmlns:a16="http://schemas.microsoft.com/office/drawing/2014/main" id="{5CF5BDA4-10C7-46A6-AC30-523A3FC438AC}"/>
              </a:ext>
            </a:extLst>
          </p:cNvPr>
          <p:cNvSpPr txBox="1"/>
          <p:nvPr/>
        </p:nvSpPr>
        <p:spPr>
          <a:xfrm>
            <a:off x="923454" y="4853553"/>
            <a:ext cx="3075968" cy="1200329"/>
          </a:xfrm>
          <a:prstGeom prst="rect">
            <a:avLst/>
          </a:prstGeom>
          <a:noFill/>
          <a:effectLst>
            <a:innerShdw blurRad="63500" dist="50800" dir="8100000">
              <a:prstClr val="black">
                <a:alpha val="50000"/>
              </a:prstClr>
            </a:innerShdw>
          </a:effectLst>
        </p:spPr>
        <p:txBody>
          <a:bodyPr wrap="square" rtlCol="0" anchor="ctr">
            <a:spAutoFit/>
          </a:bodyPr>
          <a:lstStyle/>
          <a:p>
            <a:pPr algn="ctr"/>
            <a:r>
              <a:rPr lang="id-ID" altLang="ko-KR" sz="1200" b="1" dirty="0" smtClean="0">
                <a:latin typeface="+mj-lt"/>
                <a:cs typeface="Arial" pitchFamily="34" charset="0"/>
              </a:rPr>
              <a:t>Data Kependudukan Dukcapil Kemendagri sampai 31 Desember 2021 jumlah penduduk Indonesia sebesar </a:t>
            </a:r>
            <a:endParaRPr lang="id-ID" altLang="ko-KR" sz="1200" b="1" dirty="0" smtClean="0">
              <a:latin typeface="+mj-lt"/>
              <a:cs typeface="Arial" pitchFamily="34" charset="0"/>
            </a:endParaRPr>
          </a:p>
          <a:p>
            <a:pPr algn="ctr"/>
            <a:r>
              <a:rPr lang="id-ID" altLang="ko-KR" sz="1200" b="1" dirty="0" smtClean="0">
                <a:latin typeface="+mj-lt"/>
                <a:cs typeface="Arial" pitchFamily="34" charset="0"/>
              </a:rPr>
              <a:t>273.879.750  dengan 138 </a:t>
            </a:r>
            <a:r>
              <a:rPr lang="id-ID" altLang="ko-KR" sz="1200" b="1" dirty="0" smtClean="0">
                <a:latin typeface="+mj-lt"/>
                <a:cs typeface="Arial" pitchFamily="34" charset="0"/>
              </a:rPr>
              <a:t>juta </a:t>
            </a:r>
            <a:r>
              <a:rPr lang="id-ID" altLang="ko-KR" sz="1200" b="1" dirty="0" smtClean="0">
                <a:latin typeface="+mj-lt"/>
                <a:cs typeface="Arial" pitchFamily="34" charset="0"/>
              </a:rPr>
              <a:t>laki – laki</a:t>
            </a:r>
            <a:r>
              <a:rPr lang="id-ID" altLang="ko-KR" sz="1200" b="1" dirty="0">
                <a:latin typeface="+mj-lt"/>
                <a:cs typeface="Arial" pitchFamily="34" charset="0"/>
              </a:rPr>
              <a:t> </a:t>
            </a:r>
            <a:r>
              <a:rPr lang="id-ID" altLang="ko-KR" sz="1200" b="1" dirty="0" smtClean="0">
                <a:latin typeface="+mj-lt"/>
                <a:cs typeface="Arial" pitchFamily="34" charset="0"/>
              </a:rPr>
              <a:t>dan</a:t>
            </a:r>
            <a:r>
              <a:rPr lang="id-ID" altLang="ko-KR" sz="1200" b="1" dirty="0" smtClean="0">
                <a:latin typeface="+mj-lt"/>
                <a:cs typeface="Arial" pitchFamily="34" charset="0"/>
              </a:rPr>
              <a:t> </a:t>
            </a:r>
            <a:r>
              <a:rPr lang="id-ID" altLang="ko-KR" sz="1200" b="1" dirty="0" smtClean="0">
                <a:latin typeface="+mj-lt"/>
                <a:cs typeface="Arial" pitchFamily="34" charset="0"/>
              </a:rPr>
              <a:t>135 juta </a:t>
            </a:r>
            <a:r>
              <a:rPr lang="id-ID" altLang="ko-KR" sz="1200" b="1" dirty="0" smtClean="0">
                <a:latin typeface="+mj-lt"/>
                <a:cs typeface="Arial" pitchFamily="34" charset="0"/>
              </a:rPr>
              <a:t>perempuan (sumber : Akun Tik Tok Prof Zudan)</a:t>
            </a:r>
            <a:endParaRPr lang="id-ID" altLang="ko-KR" sz="1200" b="1" dirty="0" smtClean="0">
              <a:latin typeface="+mj-lt"/>
              <a:cs typeface="Arial" pitchFamily="34" charset="0"/>
            </a:endParaRPr>
          </a:p>
        </p:txBody>
      </p:sp>
      <p:sp>
        <p:nvSpPr>
          <p:cNvPr id="45" name="TextBox 44">
            <a:extLst>
              <a:ext uri="{FF2B5EF4-FFF2-40B4-BE49-F238E27FC236}">
                <a16:creationId xmlns="" xmlns:a16="http://schemas.microsoft.com/office/drawing/2014/main" id="{5CF5BDA4-10C7-46A6-AC30-523A3FC438AC}"/>
              </a:ext>
            </a:extLst>
          </p:cNvPr>
          <p:cNvSpPr txBox="1"/>
          <p:nvPr/>
        </p:nvSpPr>
        <p:spPr>
          <a:xfrm>
            <a:off x="1098072" y="4676373"/>
            <a:ext cx="2712752" cy="138499"/>
          </a:xfrm>
          <a:prstGeom prst="rect">
            <a:avLst/>
          </a:prstGeom>
          <a:solidFill>
            <a:schemeClr val="tx1"/>
          </a:solidFill>
          <a:effectLst>
            <a:innerShdw blurRad="63500" dist="50800" dir="8100000">
              <a:prstClr val="black">
                <a:alpha val="50000"/>
              </a:prstClr>
            </a:innerShdw>
          </a:effectLst>
        </p:spPr>
        <p:txBody>
          <a:bodyPr wrap="square" rtlCol="0" anchor="ctr">
            <a:spAutoFit/>
          </a:bodyPr>
          <a:lstStyle/>
          <a:p>
            <a:pPr algn="ctr"/>
            <a:endParaRPr lang="id-ID" altLang="ko-KR" sz="300" b="1" dirty="0" smtClean="0">
              <a:latin typeface="+mj-lt"/>
              <a:cs typeface="Arial" pitchFamily="34" charset="0"/>
            </a:endParaRPr>
          </a:p>
        </p:txBody>
      </p:sp>
    </p:spTree>
    <p:extLst>
      <p:ext uri="{BB962C8B-B14F-4D97-AF65-F5344CB8AC3E}">
        <p14:creationId xmlns:p14="http://schemas.microsoft.com/office/powerpoint/2010/main" val="35776441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714A87C3-3EFB-4722-BF0D-17138DEB6B2B}"/>
              </a:ext>
            </a:extLst>
          </p:cNvPr>
          <p:cNvGrpSpPr/>
          <p:nvPr/>
        </p:nvGrpSpPr>
        <p:grpSpPr>
          <a:xfrm>
            <a:off x="0" y="4954136"/>
            <a:ext cx="12192000" cy="1909138"/>
            <a:chOff x="0" y="4948862"/>
            <a:chExt cx="12192000" cy="1909138"/>
          </a:xfrm>
        </p:grpSpPr>
        <p:sp>
          <p:nvSpPr>
            <p:cNvPr id="6" name="Freeform: Shape 82">
              <a:extLst>
                <a:ext uri="{FF2B5EF4-FFF2-40B4-BE49-F238E27FC236}">
                  <a16:creationId xmlns:a16="http://schemas.microsoft.com/office/drawing/2014/main" xmlns="" id="{EC99197A-1F6B-4498-BD1A-1E735D7E4EB6}"/>
                </a:ext>
              </a:extLst>
            </p:cNvPr>
            <p:cNvSpPr/>
            <p:nvPr/>
          </p:nvSpPr>
          <p:spPr>
            <a:xfrm>
              <a:off x="0" y="4948862"/>
              <a:ext cx="12192000" cy="1909138"/>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E8F1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en-US" sz="1600">
                <a:solidFill>
                  <a:prstClr val="black"/>
                </a:solidFill>
                <a:latin typeface="Calibri" panose="020F0502020204030204"/>
              </a:endParaRPr>
            </a:p>
          </p:txBody>
        </p:sp>
        <p:sp>
          <p:nvSpPr>
            <p:cNvPr id="7" name="Freeform: Shape 83">
              <a:extLst>
                <a:ext uri="{FF2B5EF4-FFF2-40B4-BE49-F238E27FC236}">
                  <a16:creationId xmlns:a16="http://schemas.microsoft.com/office/drawing/2014/main" xmlns="" id="{F9C80C8E-5A49-482B-8FB1-2FEACFCA5ACA}"/>
                </a:ext>
              </a:extLst>
            </p:cNvPr>
            <p:cNvSpPr/>
            <p:nvPr/>
          </p:nvSpPr>
          <p:spPr>
            <a:xfrm>
              <a:off x="0" y="5563852"/>
              <a:ext cx="12192000" cy="1294147"/>
            </a:xfrm>
            <a:custGeom>
              <a:avLst/>
              <a:gdLst>
                <a:gd name="connsiteX0" fmla="*/ 0 w 12192000"/>
                <a:gd name="connsiteY0" fmla="*/ 0 h 1909138"/>
                <a:gd name="connsiteX1" fmla="*/ 227719 w 12192000"/>
                <a:gd name="connsiteY1" fmla="*/ 142350 h 1909138"/>
                <a:gd name="connsiteX2" fmla="*/ 6096001 w 12192000"/>
                <a:gd name="connsiteY2" fmla="*/ 1628919 h 1909138"/>
                <a:gd name="connsiteX3" fmla="*/ 11964283 w 12192000"/>
                <a:gd name="connsiteY3" fmla="*/ 142350 h 1909138"/>
                <a:gd name="connsiteX4" fmla="*/ 12192000 w 12192000"/>
                <a:gd name="connsiteY4" fmla="*/ 1 h 1909138"/>
                <a:gd name="connsiteX5" fmla="*/ 12192000 w 12192000"/>
                <a:gd name="connsiteY5" fmla="*/ 1909138 h 1909138"/>
                <a:gd name="connsiteX6" fmla="*/ 0 w 12192000"/>
                <a:gd name="connsiteY6" fmla="*/ 1909138 h 1909138"/>
                <a:gd name="connsiteX7" fmla="*/ 0 w 12192000"/>
                <a:gd name="connsiteY7" fmla="*/ 0 h 190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909138">
                  <a:moveTo>
                    <a:pt x="0" y="0"/>
                  </a:moveTo>
                  <a:lnTo>
                    <a:pt x="227719" y="142350"/>
                  </a:lnTo>
                  <a:cubicBezTo>
                    <a:pt x="1777640" y="1065981"/>
                    <a:pt x="3836554" y="1628919"/>
                    <a:pt x="6096001" y="1628919"/>
                  </a:cubicBezTo>
                  <a:cubicBezTo>
                    <a:pt x="8355448" y="1628919"/>
                    <a:pt x="10414362" y="1065981"/>
                    <a:pt x="11964283" y="142350"/>
                  </a:cubicBezTo>
                  <a:lnTo>
                    <a:pt x="12192000" y="1"/>
                  </a:lnTo>
                  <a:lnTo>
                    <a:pt x="12192000" y="1909138"/>
                  </a:lnTo>
                  <a:lnTo>
                    <a:pt x="0" y="1909138"/>
                  </a:lnTo>
                  <a:lnTo>
                    <a:pt x="0" y="0"/>
                  </a:lnTo>
                  <a:close/>
                </a:path>
              </a:pathLst>
            </a:custGeom>
            <a:solidFill>
              <a:srgbClr val="7AC2F9">
                <a:alpha val="11000"/>
              </a:srgbClr>
            </a:solidFill>
            <a:ln>
              <a:noFill/>
            </a:ln>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en-US" sz="1600">
                <a:solidFill>
                  <a:prstClr val="black"/>
                </a:solidFill>
                <a:latin typeface="Calibri" panose="020F0502020204030204"/>
              </a:endParaRPr>
            </a:p>
          </p:txBody>
        </p:sp>
      </p:grpSp>
      <p:graphicFrame>
        <p:nvGraphicFramePr>
          <p:cNvPr id="10" name="Table 9"/>
          <p:cNvGraphicFramePr>
            <a:graphicFrameLocks noGrp="1"/>
          </p:cNvGraphicFramePr>
          <p:nvPr>
            <p:extLst>
              <p:ext uri="{D42A27DB-BD31-4B8C-83A1-F6EECF244321}">
                <p14:modId xmlns:p14="http://schemas.microsoft.com/office/powerpoint/2010/main" val="1733846475"/>
              </p:ext>
            </p:extLst>
          </p:nvPr>
        </p:nvGraphicFramePr>
        <p:xfrm>
          <a:off x="0" y="6071717"/>
          <a:ext cx="12192000" cy="457200"/>
        </p:xfrm>
        <a:graphic>
          <a:graphicData uri="http://schemas.openxmlformats.org/drawingml/2006/table">
            <a:tbl>
              <a:tblPr firstRow="1" bandRow="1">
                <a:tableStyleId>{775DCB02-9BB8-47FD-8907-85C794F793BA}</a:tableStyleId>
              </a:tblPr>
              <a:tblGrid>
                <a:gridCol w="3048000">
                  <a:extLst>
                    <a:ext uri="{9D8B030D-6E8A-4147-A177-3AD203B41FA5}">
                      <a16:colId xmlns:a16="http://schemas.microsoft.com/office/drawing/2014/main" xmlns="" val="20000"/>
                    </a:ext>
                  </a:extLst>
                </a:gridCol>
                <a:gridCol w="3048000">
                  <a:extLst>
                    <a:ext uri="{9D8B030D-6E8A-4147-A177-3AD203B41FA5}">
                      <a16:colId xmlns:a16="http://schemas.microsoft.com/office/drawing/2014/main" xmlns="" val="20001"/>
                    </a:ext>
                  </a:extLst>
                </a:gridCol>
                <a:gridCol w="3048000">
                  <a:extLst>
                    <a:ext uri="{9D8B030D-6E8A-4147-A177-3AD203B41FA5}">
                      <a16:colId xmlns:a16="http://schemas.microsoft.com/office/drawing/2014/main" xmlns="" val="20002"/>
                    </a:ext>
                  </a:extLst>
                </a:gridCol>
                <a:gridCol w="3048000">
                  <a:extLst>
                    <a:ext uri="{9D8B030D-6E8A-4147-A177-3AD203B41FA5}">
                      <a16:colId xmlns:a16="http://schemas.microsoft.com/office/drawing/2014/main" xmlns="" val="20003"/>
                    </a:ext>
                  </a:extLst>
                </a:gridCol>
              </a:tblGrid>
              <a:tr h="457200">
                <a:tc>
                  <a:txBody>
                    <a:bodyPr/>
                    <a:lstStyle/>
                    <a:p>
                      <a:pPr algn="ctr"/>
                      <a:r>
                        <a:rPr lang="id-ID" sz="1400" b="1" dirty="0" smtClean="0">
                          <a:solidFill>
                            <a:schemeClr val="bg1"/>
                          </a:solidFill>
                        </a:rPr>
                        <a:t>AKUNTABEL</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INTEGRITAS</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DISIPLIN</a:t>
                      </a:r>
                      <a:endParaRPr lang="id-ID" sz="1400" b="0" dirty="0">
                        <a:solidFill>
                          <a:schemeClr val="bg1"/>
                        </a:solidFill>
                      </a:endParaRPr>
                    </a:p>
                  </a:txBody>
                  <a:tcPr anchor="ctr">
                    <a:solidFill>
                      <a:srgbClr val="F54C17"/>
                    </a:solidFill>
                  </a:tcPr>
                </a:tc>
                <a:tc>
                  <a:txBody>
                    <a:bodyPr/>
                    <a:lstStyle/>
                    <a:p>
                      <a:pPr algn="ctr"/>
                      <a:r>
                        <a:rPr lang="id-ID" sz="1400" dirty="0">
                          <a:solidFill>
                            <a:schemeClr val="bg1"/>
                          </a:solidFill>
                        </a:rPr>
                        <a:t>INOVATIF</a:t>
                      </a:r>
                      <a:endParaRPr lang="id-ID" sz="1400" b="0" dirty="0">
                        <a:solidFill>
                          <a:schemeClr val="bg1"/>
                        </a:solidFill>
                      </a:endParaRPr>
                    </a:p>
                  </a:txBody>
                  <a:tcPr anchor="ctr">
                    <a:solidFill>
                      <a:srgbClr val="F54C17"/>
                    </a:solidFill>
                  </a:tcPr>
                </a:tc>
                <a:extLst>
                  <a:ext uri="{0D108BD9-81ED-4DB2-BD59-A6C34878D82A}">
                    <a16:rowId xmlns:a16="http://schemas.microsoft.com/office/drawing/2014/main" xmlns="" val="10000"/>
                  </a:ext>
                </a:extLst>
              </a:tr>
            </a:tbl>
          </a:graphicData>
        </a:graphic>
      </p:graphicFrame>
      <p:sp>
        <p:nvSpPr>
          <p:cNvPr id="8" name="TextBox 7"/>
          <p:cNvSpPr txBox="1"/>
          <p:nvPr/>
        </p:nvSpPr>
        <p:spPr>
          <a:xfrm>
            <a:off x="6573807" y="2029837"/>
            <a:ext cx="2380735" cy="1754326"/>
          </a:xfrm>
          <a:prstGeom prst="rect">
            <a:avLst/>
          </a:prstGeom>
          <a:solidFill>
            <a:schemeClr val="accent3">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fontAlgn="auto">
              <a:spcBef>
                <a:spcPts val="0"/>
              </a:spcBef>
              <a:spcAft>
                <a:spcPts val="0"/>
              </a:spcAft>
            </a:pPr>
            <a:r>
              <a:rPr lang="sv-SE" dirty="0" smtClean="0">
                <a:solidFill>
                  <a:schemeClr val="bg1"/>
                </a:solidFill>
                <a:latin typeface="Bookman Old Style"/>
              </a:rPr>
              <a:t>PNS </a:t>
            </a:r>
            <a:r>
              <a:rPr lang="sv-SE" dirty="0">
                <a:solidFill>
                  <a:schemeClr val="bg1"/>
                </a:solidFill>
                <a:latin typeface="Bookman Old Style"/>
              </a:rPr>
              <a:t>diangkat dalam </a:t>
            </a:r>
            <a:r>
              <a:rPr lang="sv-SE" b="1" dirty="0">
                <a:solidFill>
                  <a:schemeClr val="bg1"/>
                </a:solidFill>
                <a:latin typeface="Bookman Old Style"/>
              </a:rPr>
              <a:t>pangkat dan jabatan tertentu </a:t>
            </a:r>
            <a:r>
              <a:rPr lang="sv-SE" dirty="0">
                <a:solidFill>
                  <a:schemeClr val="bg1"/>
                </a:solidFill>
                <a:latin typeface="Bookman Old Style"/>
              </a:rPr>
              <a:t>pada Instansi Pemerintah </a:t>
            </a:r>
          </a:p>
        </p:txBody>
      </p:sp>
      <p:sp>
        <p:nvSpPr>
          <p:cNvPr id="14" name="Rectangle: Rounded Corners 18">
            <a:extLst>
              <a:ext uri="{FF2B5EF4-FFF2-40B4-BE49-F238E27FC236}">
                <a16:creationId xmlns:a16="http://schemas.microsoft.com/office/drawing/2014/main" xmlns="" id="{73483A7A-991D-4E6E-8BA4-E0CA6A36A090}"/>
              </a:ext>
            </a:extLst>
          </p:cNvPr>
          <p:cNvSpPr/>
          <p:nvPr/>
        </p:nvSpPr>
        <p:spPr>
          <a:xfrm>
            <a:off x="626929" y="1339870"/>
            <a:ext cx="5277051" cy="921737"/>
          </a:xfrm>
          <a:prstGeom prst="round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fontAlgn="auto">
              <a:spcBef>
                <a:spcPts val="0"/>
              </a:spcBef>
              <a:spcAft>
                <a:spcPts val="0"/>
              </a:spcAft>
            </a:pPr>
            <a:r>
              <a:rPr lang="id-ID" sz="1400" b="1" kern="0" dirty="0">
                <a:solidFill>
                  <a:schemeClr val="bg1"/>
                </a:solidFill>
                <a:latin typeface="Arial"/>
                <a:cs typeface="Arial"/>
              </a:rPr>
              <a:t>Melaksanakan kebijakan publik yg dibuat oleh PPK sesuai dgn ketentuan peraturan perundang-undangan</a:t>
            </a:r>
            <a:endParaRPr lang="en-US" sz="1400" b="1" dirty="0">
              <a:solidFill>
                <a:schemeClr val="bg1"/>
              </a:solidFill>
            </a:endParaRPr>
          </a:p>
        </p:txBody>
      </p:sp>
      <p:sp>
        <p:nvSpPr>
          <p:cNvPr id="15" name="Rectangle: Rounded Corners 18">
            <a:extLst>
              <a:ext uri="{FF2B5EF4-FFF2-40B4-BE49-F238E27FC236}">
                <a16:creationId xmlns:a16="http://schemas.microsoft.com/office/drawing/2014/main" xmlns="" id="{73483A7A-991D-4E6E-8BA4-E0CA6A36A090}"/>
              </a:ext>
            </a:extLst>
          </p:cNvPr>
          <p:cNvSpPr/>
          <p:nvPr/>
        </p:nvSpPr>
        <p:spPr>
          <a:xfrm>
            <a:off x="629481" y="2491407"/>
            <a:ext cx="5277051" cy="921737"/>
          </a:xfrm>
          <a:prstGeom prst="roundRect">
            <a:avLst/>
          </a:prstGeom>
          <a:solidFill>
            <a:srgbClr val="0066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fontAlgn="auto">
              <a:spcBef>
                <a:spcPts val="0"/>
              </a:spcBef>
              <a:spcAft>
                <a:spcPts val="0"/>
              </a:spcAft>
            </a:pPr>
            <a:r>
              <a:rPr lang="id-ID" sz="2000" kern="0" dirty="0">
                <a:solidFill>
                  <a:schemeClr val="bg1"/>
                </a:solidFill>
                <a:latin typeface="Arial"/>
                <a:cs typeface="Arial"/>
              </a:rPr>
              <a:t>Memberikan </a:t>
            </a:r>
            <a:r>
              <a:rPr lang="id-ID" sz="2000" b="1" kern="0" dirty="0">
                <a:solidFill>
                  <a:schemeClr val="bg1"/>
                </a:solidFill>
                <a:latin typeface="Arial"/>
                <a:cs typeface="Arial"/>
              </a:rPr>
              <a:t>pelayanan publik </a:t>
            </a:r>
            <a:r>
              <a:rPr lang="id-ID" sz="2000" kern="0" dirty="0">
                <a:solidFill>
                  <a:schemeClr val="bg1"/>
                </a:solidFill>
                <a:latin typeface="Arial"/>
                <a:cs typeface="Arial"/>
              </a:rPr>
              <a:t>yg profesional dan berkualitas</a:t>
            </a:r>
            <a:endParaRPr lang="en-US" dirty="0">
              <a:solidFill>
                <a:schemeClr val="bg1"/>
              </a:solidFill>
            </a:endParaRPr>
          </a:p>
        </p:txBody>
      </p:sp>
      <p:sp>
        <p:nvSpPr>
          <p:cNvPr id="16" name="Rectangle: Rounded Corners 18">
            <a:extLst>
              <a:ext uri="{FF2B5EF4-FFF2-40B4-BE49-F238E27FC236}">
                <a16:creationId xmlns:a16="http://schemas.microsoft.com/office/drawing/2014/main" xmlns="" id="{73483A7A-991D-4E6E-8BA4-E0CA6A36A090}"/>
              </a:ext>
            </a:extLst>
          </p:cNvPr>
          <p:cNvSpPr/>
          <p:nvPr/>
        </p:nvSpPr>
        <p:spPr>
          <a:xfrm>
            <a:off x="638534" y="3670184"/>
            <a:ext cx="5277051" cy="921737"/>
          </a:xfrm>
          <a:prstGeom prst="round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fontAlgn="auto">
              <a:spcBef>
                <a:spcPts val="0"/>
              </a:spcBef>
              <a:spcAft>
                <a:spcPts val="0"/>
              </a:spcAft>
            </a:pPr>
            <a:r>
              <a:rPr lang="id-ID" sz="2000" b="1" kern="0" dirty="0">
                <a:solidFill>
                  <a:schemeClr val="bg1"/>
                </a:solidFill>
                <a:latin typeface="Arial"/>
                <a:cs typeface="Arial"/>
              </a:rPr>
              <a:t>Mempererat persatuan </a:t>
            </a:r>
            <a:r>
              <a:rPr lang="en-US" sz="2000" b="1" kern="0" dirty="0">
                <a:solidFill>
                  <a:schemeClr val="bg1"/>
                </a:solidFill>
                <a:latin typeface="Arial"/>
                <a:cs typeface="Arial"/>
              </a:rPr>
              <a:t>&amp;</a:t>
            </a:r>
            <a:r>
              <a:rPr lang="id-ID" sz="2000" b="1" kern="0" dirty="0">
                <a:solidFill>
                  <a:schemeClr val="bg1"/>
                </a:solidFill>
                <a:latin typeface="Arial"/>
                <a:cs typeface="Arial"/>
              </a:rPr>
              <a:t> kesatuan NKRI</a:t>
            </a:r>
            <a:endParaRPr lang="en-US" b="1" dirty="0">
              <a:solidFill>
                <a:schemeClr val="bg1"/>
              </a:solidFill>
            </a:endParaRPr>
          </a:p>
        </p:txBody>
      </p:sp>
      <p:cxnSp>
        <p:nvCxnSpPr>
          <p:cNvPr id="17" name="Straight Connector 16"/>
          <p:cNvCxnSpPr/>
          <p:nvPr/>
        </p:nvCxnSpPr>
        <p:spPr>
          <a:xfrm>
            <a:off x="6186616" y="1836950"/>
            <a:ext cx="0" cy="214138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5911935" y="1855056"/>
            <a:ext cx="280087" cy="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918899" y="2951050"/>
            <a:ext cx="280087" cy="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918899" y="4003820"/>
            <a:ext cx="280087" cy="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198986" y="2944832"/>
            <a:ext cx="374823"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9349949" y="2275624"/>
            <a:ext cx="2410680" cy="1384995"/>
          </a:xfrm>
          <a:prstGeom prst="rect">
            <a:avLst/>
          </a:prstGeom>
          <a:solidFill>
            <a:schemeClr val="tx2">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fontAlgn="auto">
              <a:spcBef>
                <a:spcPts val="0"/>
              </a:spcBef>
              <a:spcAft>
                <a:spcPts val="0"/>
              </a:spcAft>
            </a:pPr>
            <a:r>
              <a:rPr lang="id-ID" sz="1400" b="1" dirty="0" smtClean="0">
                <a:solidFill>
                  <a:schemeClr val="bg1"/>
                </a:solidFill>
              </a:rPr>
              <a:t>Pengangkatan dan pelantikan oleh Pejabat Pembina Kepegawaian, selain itu ttd Pakta Integritas dianggap penting</a:t>
            </a:r>
            <a:endParaRPr lang="id-ID" sz="1400" b="1" dirty="0">
              <a:solidFill>
                <a:schemeClr val="bg1"/>
              </a:solidFill>
            </a:endParaRPr>
          </a:p>
        </p:txBody>
      </p:sp>
      <p:cxnSp>
        <p:nvCxnSpPr>
          <p:cNvPr id="27" name="Straight Arrow Connector 26"/>
          <p:cNvCxnSpPr/>
          <p:nvPr/>
        </p:nvCxnSpPr>
        <p:spPr>
          <a:xfrm>
            <a:off x="8954542" y="2997520"/>
            <a:ext cx="374823"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16692" y="4980727"/>
            <a:ext cx="4967416" cy="646331"/>
          </a:xfrm>
          <a:prstGeom prst="rect">
            <a:avLst/>
          </a:prstGeom>
          <a:noFill/>
          <a:ln>
            <a:solidFill>
              <a:schemeClr val="tx1"/>
            </a:solidFill>
            <a:prstDash val="sysDot"/>
          </a:ln>
        </p:spPr>
        <p:txBody>
          <a:bodyPr wrap="square" rtlCol="0">
            <a:spAutoFit/>
          </a:bodyPr>
          <a:lstStyle/>
          <a:p>
            <a:pPr algn="l" fontAlgn="auto">
              <a:spcBef>
                <a:spcPts val="0"/>
              </a:spcBef>
              <a:spcAft>
                <a:spcPts val="0"/>
              </a:spcAft>
            </a:pPr>
            <a:r>
              <a:rPr lang="en-US" b="1" dirty="0" smtClean="0">
                <a:solidFill>
                  <a:prstClr val="black"/>
                </a:solidFill>
                <a:latin typeface="Calibri Light"/>
              </a:rPr>
              <a:t>PROFESIONALITAS</a:t>
            </a:r>
            <a:r>
              <a:rPr lang="en-US" dirty="0" smtClean="0">
                <a:solidFill>
                  <a:prstClr val="black"/>
                </a:solidFill>
                <a:latin typeface="Calibri Light"/>
              </a:rPr>
              <a:t>, </a:t>
            </a:r>
            <a:r>
              <a:rPr lang="en-US" dirty="0" err="1" smtClean="0">
                <a:solidFill>
                  <a:prstClr val="black"/>
                </a:solidFill>
                <a:latin typeface="Calibri Light"/>
              </a:rPr>
              <a:t>menjadi</a:t>
            </a:r>
            <a:r>
              <a:rPr lang="en-US" dirty="0" smtClean="0">
                <a:solidFill>
                  <a:prstClr val="black"/>
                </a:solidFill>
                <a:latin typeface="Calibri Light"/>
              </a:rPr>
              <a:t> </a:t>
            </a:r>
            <a:r>
              <a:rPr lang="en-US" dirty="0" err="1" smtClean="0">
                <a:solidFill>
                  <a:prstClr val="black"/>
                </a:solidFill>
                <a:latin typeface="Calibri Light"/>
              </a:rPr>
              <a:t>salah</a:t>
            </a:r>
            <a:r>
              <a:rPr lang="en-US" dirty="0" smtClean="0">
                <a:solidFill>
                  <a:prstClr val="black"/>
                </a:solidFill>
                <a:latin typeface="Calibri Light"/>
              </a:rPr>
              <a:t> </a:t>
            </a:r>
            <a:r>
              <a:rPr lang="en-US" dirty="0" err="1" smtClean="0">
                <a:solidFill>
                  <a:prstClr val="black"/>
                </a:solidFill>
                <a:latin typeface="Calibri Light"/>
              </a:rPr>
              <a:t>satu</a:t>
            </a:r>
            <a:r>
              <a:rPr lang="en-US" dirty="0" smtClean="0">
                <a:solidFill>
                  <a:prstClr val="black"/>
                </a:solidFill>
                <a:latin typeface="Calibri Light"/>
              </a:rPr>
              <a:t> </a:t>
            </a:r>
            <a:r>
              <a:rPr lang="en-US" dirty="0" err="1" smtClean="0">
                <a:solidFill>
                  <a:prstClr val="black"/>
                </a:solidFill>
                <a:latin typeface="Calibri Light"/>
              </a:rPr>
              <a:t>asas</a:t>
            </a:r>
            <a:r>
              <a:rPr lang="en-US" dirty="0" smtClean="0">
                <a:solidFill>
                  <a:prstClr val="black"/>
                </a:solidFill>
                <a:latin typeface="Calibri Light"/>
              </a:rPr>
              <a:t> </a:t>
            </a:r>
            <a:r>
              <a:rPr lang="en-US" dirty="0" err="1" smtClean="0">
                <a:solidFill>
                  <a:prstClr val="black"/>
                </a:solidFill>
                <a:latin typeface="Calibri Light"/>
              </a:rPr>
              <a:t>dalam</a:t>
            </a:r>
            <a:r>
              <a:rPr lang="en-US" dirty="0">
                <a:solidFill>
                  <a:prstClr val="black"/>
                </a:solidFill>
                <a:latin typeface="Calibri Light"/>
              </a:rPr>
              <a:t> </a:t>
            </a:r>
            <a:r>
              <a:rPr lang="en-US" dirty="0" err="1" smtClean="0">
                <a:solidFill>
                  <a:prstClr val="black"/>
                </a:solidFill>
                <a:latin typeface="Calibri Light"/>
              </a:rPr>
              <a:t>Penyelenggaraan</a:t>
            </a:r>
            <a:r>
              <a:rPr lang="en-US" dirty="0" smtClean="0">
                <a:solidFill>
                  <a:prstClr val="black"/>
                </a:solidFill>
                <a:latin typeface="Calibri Light"/>
              </a:rPr>
              <a:t> </a:t>
            </a:r>
            <a:r>
              <a:rPr lang="en-US" dirty="0" err="1">
                <a:solidFill>
                  <a:prstClr val="black"/>
                </a:solidFill>
                <a:latin typeface="Calibri Light"/>
              </a:rPr>
              <a:t>kebijakan</a:t>
            </a:r>
            <a:r>
              <a:rPr lang="en-US" dirty="0">
                <a:solidFill>
                  <a:prstClr val="black"/>
                </a:solidFill>
                <a:latin typeface="Calibri Light"/>
              </a:rPr>
              <a:t> </a:t>
            </a:r>
            <a:r>
              <a:rPr lang="en-US" dirty="0" err="1">
                <a:solidFill>
                  <a:prstClr val="black"/>
                </a:solidFill>
                <a:latin typeface="Calibri Light"/>
              </a:rPr>
              <a:t>dan</a:t>
            </a:r>
            <a:r>
              <a:rPr lang="en-US" dirty="0">
                <a:solidFill>
                  <a:prstClr val="black"/>
                </a:solidFill>
                <a:latin typeface="Calibri Light"/>
              </a:rPr>
              <a:t> </a:t>
            </a:r>
            <a:r>
              <a:rPr lang="en-US" dirty="0" err="1">
                <a:solidFill>
                  <a:prstClr val="black"/>
                </a:solidFill>
                <a:latin typeface="Calibri Light"/>
              </a:rPr>
              <a:t>Manajemen</a:t>
            </a:r>
            <a:r>
              <a:rPr lang="en-US" dirty="0">
                <a:solidFill>
                  <a:prstClr val="black"/>
                </a:solidFill>
                <a:latin typeface="Calibri Light"/>
              </a:rPr>
              <a:t> ASN </a:t>
            </a:r>
          </a:p>
        </p:txBody>
      </p:sp>
      <p:sp>
        <p:nvSpPr>
          <p:cNvPr id="28" name="Rectangle 27"/>
          <p:cNvSpPr/>
          <p:nvPr/>
        </p:nvSpPr>
        <p:spPr>
          <a:xfrm>
            <a:off x="6133455" y="4537887"/>
            <a:ext cx="3009657" cy="13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l" fontAlgn="auto">
              <a:spcBef>
                <a:spcPts val="0"/>
              </a:spcBef>
              <a:spcAft>
                <a:spcPts val="0"/>
              </a:spcAft>
            </a:pPr>
            <a:r>
              <a:rPr lang="id-ID" sz="1600" dirty="0" smtClean="0">
                <a:solidFill>
                  <a:srgbClr val="000000"/>
                </a:solidFill>
                <a:latin typeface="Bookman Old Style"/>
              </a:rPr>
              <a:t>Memenuhi segala persyaratan untuk diangkat dlm jabatan fungsional, memperhatikan formasi, integritas dan moralitas</a:t>
            </a:r>
            <a:endParaRPr lang="en-US" sz="1600" b="1" dirty="0">
              <a:solidFill>
                <a:prstClr val="black"/>
              </a:solidFill>
            </a:endParaRPr>
          </a:p>
        </p:txBody>
      </p:sp>
      <p:cxnSp>
        <p:nvCxnSpPr>
          <p:cNvPr id="31" name="Straight Arrow Connector 30"/>
          <p:cNvCxnSpPr/>
          <p:nvPr/>
        </p:nvCxnSpPr>
        <p:spPr>
          <a:xfrm flipV="1">
            <a:off x="3200400" y="4778631"/>
            <a:ext cx="0" cy="2141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7628239" y="3994769"/>
            <a:ext cx="0" cy="5208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9349950" y="4388852"/>
            <a:ext cx="2602700" cy="10772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l" fontAlgn="auto">
              <a:spcBef>
                <a:spcPts val="0"/>
              </a:spcBef>
              <a:spcAft>
                <a:spcPts val="0"/>
              </a:spcAft>
            </a:pPr>
            <a:r>
              <a:rPr lang="id-ID" sz="1600" dirty="0" smtClean="0">
                <a:solidFill>
                  <a:srgbClr val="000000"/>
                </a:solidFill>
                <a:latin typeface="Bookman Old Style"/>
              </a:rPr>
              <a:t>KUNCI SUKSES PENENTU TUGAS ORGANISASI ATAU PERANGKAT DAERAH</a:t>
            </a:r>
            <a:endParaRPr lang="en-US" sz="1600" b="1" dirty="0">
              <a:solidFill>
                <a:prstClr val="black"/>
              </a:solidFill>
            </a:endParaRPr>
          </a:p>
        </p:txBody>
      </p:sp>
      <p:cxnSp>
        <p:nvCxnSpPr>
          <p:cNvPr id="38" name="Straight Arrow Connector 37"/>
          <p:cNvCxnSpPr>
            <a:stCxn id="26" idx="2"/>
          </p:cNvCxnSpPr>
          <p:nvPr/>
        </p:nvCxnSpPr>
        <p:spPr>
          <a:xfrm>
            <a:off x="10555289" y="3660619"/>
            <a:ext cx="0" cy="50917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 name="object 2"/>
          <p:cNvSpPr txBox="1">
            <a:spLocks/>
          </p:cNvSpPr>
          <p:nvPr/>
        </p:nvSpPr>
        <p:spPr>
          <a:xfrm>
            <a:off x="0" y="549947"/>
            <a:ext cx="12192000" cy="428322"/>
          </a:xfrm>
          <a:prstGeom prst="rect">
            <a:avLst/>
          </a:prstGeom>
          <a:solidFill>
            <a:srgbClr val="002060"/>
          </a:solidFill>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2" algn="ctr" rtl="0">
              <a:lnSpc>
                <a:spcPct val="90000"/>
              </a:lnSpc>
              <a:spcBef>
                <a:spcPct val="0"/>
              </a:spcBef>
            </a:pPr>
            <a:r>
              <a:rPr lang="id-ID" sz="3000" b="1" dirty="0" smtClean="0">
                <a:solidFill>
                  <a:schemeClr val="bg1"/>
                </a:solidFill>
                <a:latin typeface="Segoe UI" panose="020B0502040204020203" pitchFamily="34" charset="0"/>
                <a:ea typeface="+mj-ea"/>
                <a:cs typeface="Segoe UI" panose="020B0502040204020203" pitchFamily="34" charset="0"/>
              </a:rPr>
              <a:t>TUGAS ASN MENURUT UU NOMOR 5 TAHUN 2014</a:t>
            </a:r>
            <a:endParaRPr lang="fi-FI" sz="3000" b="1" kern="1200" dirty="0">
              <a:solidFill>
                <a:schemeClr val="bg1"/>
              </a:solidFill>
              <a:latin typeface="Segoe UI" panose="020B0502040204020203" pitchFamily="34" charset="0"/>
              <a:ea typeface="+mj-ea"/>
              <a:cs typeface="Segoe UI" panose="020B0502040204020203" pitchFamily="34" charset="0"/>
            </a:endParaRPr>
          </a:p>
        </p:txBody>
      </p:sp>
    </p:spTree>
    <p:extLst>
      <p:ext uri="{BB962C8B-B14F-4D97-AF65-F5344CB8AC3E}">
        <p14:creationId xmlns:p14="http://schemas.microsoft.com/office/powerpoint/2010/main" val="3288514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4"/>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rgbClr val="5C8794"/>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pPr algn="ctr"/>
            <a:endParaRPr lang="en-ID" sz="1631" dirty="0"/>
          </a:p>
        </p:txBody>
      </p:sp>
      <p:sp>
        <p:nvSpPr>
          <p:cNvPr id="10" name="TextBox 9">
            <a:extLst>
              <a:ext uri="{FF2B5EF4-FFF2-40B4-BE49-F238E27FC236}">
                <a16:creationId xmlns:a16="http://schemas.microsoft.com/office/drawing/2014/main" xmlns="" id="{AD5F3BA0-B7BB-4308-AD8E-705F5890C140}"/>
              </a:ext>
            </a:extLst>
          </p:cNvPr>
          <p:cNvSpPr txBox="1"/>
          <p:nvPr/>
        </p:nvSpPr>
        <p:spPr>
          <a:xfrm>
            <a:off x="751594" y="809161"/>
            <a:ext cx="4924928" cy="461665"/>
          </a:xfrm>
          <a:prstGeom prst="rect">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400" b="1" dirty="0" smtClean="0">
                <a:solidFill>
                  <a:schemeClr val="bg1"/>
                </a:solidFill>
                <a:cs typeface="Arial" pitchFamily="34" charset="0"/>
              </a:rPr>
              <a:t>FUNGSIONAL HEBAT</a:t>
            </a:r>
            <a:endParaRPr lang="en-US" altLang="ko-KR" sz="2400" b="1" dirty="0">
              <a:solidFill>
                <a:schemeClr val="bg1"/>
              </a:solidFill>
              <a:cs typeface="Arial" pitchFamily="34" charset="0"/>
            </a:endParaRPr>
          </a:p>
        </p:txBody>
      </p:sp>
      <p:sp>
        <p:nvSpPr>
          <p:cNvPr id="12" name="TextBox 11">
            <a:extLst>
              <a:ext uri="{FF2B5EF4-FFF2-40B4-BE49-F238E27FC236}">
                <a16:creationId xmlns="" xmlns:a16="http://schemas.microsoft.com/office/drawing/2014/main" id="{2FD847A8-EDF0-4942-9992-0F5CEEDC7951}"/>
              </a:ext>
            </a:extLst>
          </p:cNvPr>
          <p:cNvSpPr txBox="1"/>
          <p:nvPr/>
        </p:nvSpPr>
        <p:spPr>
          <a:xfrm>
            <a:off x="740327" y="1454830"/>
            <a:ext cx="10332061" cy="1336263"/>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wrap="square" lIns="68570" rIns="68570">
            <a:spAutoFit/>
          </a:bodyPr>
          <a:lstStyle/>
          <a:p>
            <a:pPr marL="271463" indent="-271463" algn="ctr" fontAlgn="auto" latinLnBrk="1">
              <a:spcBef>
                <a:spcPts val="0"/>
              </a:spcBef>
              <a:spcAft>
                <a:spcPts val="450"/>
              </a:spcAft>
              <a:buFont typeface="+mj-lt"/>
              <a:buAutoNum type="alphaUcPeriod"/>
              <a:defRPr/>
            </a:pP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JF </a:t>
            </a:r>
            <a:r>
              <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menjadi profesi inti </a:t>
            </a: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pada perangkat daerah dg karakter jf mandiri, profesional dan berintegritas</a:t>
            </a:r>
          </a:p>
          <a:p>
            <a:pPr marL="271463" indent="-271463" algn="ctr" fontAlgn="auto" latinLnBrk="1">
              <a:spcBef>
                <a:spcPts val="0"/>
              </a:spcBef>
              <a:spcAft>
                <a:spcPts val="450"/>
              </a:spcAft>
              <a:buFont typeface="+mj-lt"/>
              <a:buAutoNum type="alphaUcPeriod"/>
              <a:defRPr/>
            </a:pP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JF memahami regulasi terkait tugas, fungsi dan kewenangannya</a:t>
            </a:r>
            <a:endPar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endParaRPr>
          </a:p>
          <a:p>
            <a:pPr marL="271463" indent="-271463" algn="ctr" fontAlgn="auto" latinLnBrk="1">
              <a:spcBef>
                <a:spcPts val="0"/>
              </a:spcBef>
              <a:spcAft>
                <a:spcPts val="450"/>
              </a:spcAft>
              <a:buFont typeface="+mj-lt"/>
              <a:buAutoNum type="alphaUcPeriod"/>
              <a:defRPr/>
            </a:pPr>
            <a:r>
              <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Pemenuhan SDM </a:t>
            </a: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JF SESUAI KETENTUAN PERUNDANG-UNDANGAN</a:t>
            </a:r>
            <a:endPar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endParaRPr>
          </a:p>
          <a:p>
            <a:pPr marL="271463" indent="-271463" algn="ctr" fontAlgn="auto" latinLnBrk="1">
              <a:spcBef>
                <a:spcPts val="0"/>
              </a:spcBef>
              <a:spcAft>
                <a:spcPts val="450"/>
              </a:spcAft>
              <a:buFont typeface="+mj-lt"/>
              <a:buAutoNum type="alphaUcPeriod"/>
              <a:defRPr/>
            </a:pPr>
            <a:r>
              <a:rPr lang="id-ID" sz="1000" kern="0" cap="all" dirty="0">
                <a:ln w="9000" cmpd="sng">
                  <a:solidFill>
                    <a:srgbClr val="87706B">
                      <a:shade val="50000"/>
                      <a:satMod val="120000"/>
                    </a:srgbClr>
                  </a:solidFill>
                  <a:prstDash val="solid"/>
                </a:ln>
                <a:solidFill>
                  <a:srgbClr val="000000"/>
                </a:solidFill>
                <a:effectLst>
                  <a:reflection blurRad="12700" stA="28000" endPos="45000" dist="1000" dir="5400000" sy="-100000" algn="bl" rotWithShape="0"/>
                </a:effectLst>
                <a:latin typeface="Tahoma" pitchFamily="34" charset="0"/>
                <a:ea typeface="Tahoma" pitchFamily="34" charset="0"/>
                <a:cs typeface="Tahoma" pitchFamily="34" charset="0"/>
              </a:rPr>
              <a:t>Peningkatan kompetensi </a:t>
            </a:r>
            <a:r>
              <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dan kualifikasi pendidikan </a:t>
            </a: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JF</a:t>
            </a:r>
            <a:endPar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endParaRPr>
          </a:p>
          <a:p>
            <a:pPr marL="271463" indent="-271463" algn="ctr" fontAlgn="auto" latinLnBrk="1">
              <a:spcBef>
                <a:spcPts val="0"/>
              </a:spcBef>
              <a:spcAft>
                <a:spcPts val="450"/>
              </a:spcAft>
              <a:buFont typeface="+mj-lt"/>
              <a:buAutoNum type="alphaUcPeriod"/>
              <a:defRPr/>
            </a:pPr>
            <a:r>
              <a:rPr lang="id-ID" sz="1000" kern="0" cap="all" dirty="0" smtClean="0">
                <a:ln w="9000" cmpd="sng">
                  <a:solidFill>
                    <a:srgbClr val="87706B">
                      <a:shade val="50000"/>
                      <a:satMod val="120000"/>
                    </a:srgbClr>
                  </a:solidFill>
                  <a:prstDash val="solid"/>
                </a:ln>
                <a:solidFill>
                  <a:schemeClr val="tx1"/>
                </a:solidFill>
                <a:effectLst>
                  <a:reflection blurRad="12700" stA="28000" endPos="45000" dist="1000" dir="5400000" sy="-100000" algn="bl" rotWithShape="0"/>
                </a:effectLst>
                <a:latin typeface="Tahoma" pitchFamily="34" charset="0"/>
                <a:ea typeface="Tahoma" pitchFamily="34" charset="0"/>
                <a:cs typeface="Tahoma" pitchFamily="34" charset="0"/>
              </a:rPr>
              <a:t>PENINGKATAN karier DAN KEPASTIAN </a:t>
            </a: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pola </a:t>
            </a:r>
            <a:r>
              <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karier </a:t>
            </a: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jf</a:t>
            </a:r>
          </a:p>
          <a:p>
            <a:pPr marL="271463" indent="-271463" algn="ctr" fontAlgn="auto" latinLnBrk="1">
              <a:spcBef>
                <a:spcPts val="0"/>
              </a:spcBef>
              <a:spcAft>
                <a:spcPts val="450"/>
              </a:spcAft>
              <a:buFont typeface="+mj-lt"/>
              <a:buAutoNum type="alphaUcPeriod"/>
              <a:defRPr/>
            </a:pPr>
            <a:r>
              <a:rPr lang="id-ID" sz="1000" kern="0" cap="all" dirty="0" smtClean="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rPr>
              <a:t>Manajemen kinerja jf yg obyektif dan terukur</a:t>
            </a:r>
            <a:endParaRPr lang="id-ID" sz="1000" kern="0" cap="all" dirty="0">
              <a:ln w="9000" cmpd="sng">
                <a:solidFill>
                  <a:srgbClr val="87706B">
                    <a:shade val="50000"/>
                    <a:satMod val="120000"/>
                  </a:srgbClr>
                </a:solidFill>
                <a:prstDash val="solid"/>
              </a:ln>
              <a:solidFill>
                <a:srgbClr val="0070C0"/>
              </a:solidFill>
              <a:effectLst>
                <a:reflection blurRad="12700" stA="28000" endPos="45000" dist="1000" dir="5400000" sy="-100000" algn="bl" rotWithShape="0"/>
              </a:effectLst>
              <a:latin typeface="Tahoma" pitchFamily="34" charset="0"/>
              <a:ea typeface="Tahoma" pitchFamily="34" charset="0"/>
              <a:cs typeface="Tahoma" pitchFamily="34" charset="0"/>
            </a:endParaRPr>
          </a:p>
        </p:txBody>
      </p:sp>
      <p:sp>
        <p:nvSpPr>
          <p:cNvPr id="14" name="TextBox 13">
            <a:extLst>
              <a:ext uri="{FF2B5EF4-FFF2-40B4-BE49-F238E27FC236}">
                <a16:creationId xmlns="" xmlns:a16="http://schemas.microsoft.com/office/drawing/2014/main" id="{3EB29FDB-A011-4C8C-BD65-D773C8BE1899}"/>
              </a:ext>
            </a:extLst>
          </p:cNvPr>
          <p:cNvSpPr txBox="1"/>
          <p:nvPr/>
        </p:nvSpPr>
        <p:spPr>
          <a:xfrm>
            <a:off x="746602" y="3229411"/>
            <a:ext cx="3725810" cy="2585323"/>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wrap="square" lIns="68570" rIns="68570">
            <a:spAutoFit/>
          </a:bodyPr>
          <a:lstStyle/>
          <a:p>
            <a:pPr algn="ctr" fontAlgn="auto" latinLnBrk="1">
              <a:spcBef>
                <a:spcPts val="0"/>
              </a:spcBef>
              <a:spcAft>
                <a:spcPts val="0"/>
              </a:spcAft>
              <a:defRPr/>
            </a:pPr>
            <a:endParaRPr lang="id-ID" sz="900" i="1" kern="0" cap="all" dirty="0" smtClean="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endParaRPr>
          </a:p>
          <a:p>
            <a:pPr algn="ctr" fontAlgn="auto" latinLnBrk="1">
              <a:spcBef>
                <a:spcPts val="0"/>
              </a:spcBef>
              <a:spcAft>
                <a:spcPts val="0"/>
              </a:spcAft>
              <a:defRPr/>
            </a:pPr>
            <a:r>
              <a:rPr lang="id-ID" sz="900" i="1" kern="0" cap="all" dirty="0" smtClean="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GURU</a:t>
            </a:r>
            <a:endPar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endParaRP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PENATA DAN ASISTEN ANESTESI</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ANALIS KEPEGAWAIAN</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PENGGERAK SWADAYA MASY.</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PERENCANA</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Penyuluh kehutanan</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Pengendali ekosistem hutan</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solidFill>
                  <a:srgbClr val="C00000"/>
                </a:solidFill>
                <a:effectLst>
                  <a:reflection blurRad="12700" stA="28000" endPos="45000" dist="1000" dir="5400000" sy="-100000" algn="bl" rotWithShape="0"/>
                </a:effectLst>
                <a:latin typeface="맑은 고딕"/>
                <a:ea typeface="Tahoma" pitchFamily="34" charset="0"/>
                <a:cs typeface="Tahoma" pitchFamily="34" charset="0"/>
              </a:rPr>
              <a:t>Polisi KEHUTANAN</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Assessor SDM Aparatur</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Pustakawan</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Arsiparis</a:t>
            </a:r>
          </a:p>
          <a:p>
            <a:pPr algn="ctr" fontAlgn="auto" latinLnBrk="1">
              <a:spcBef>
                <a:spcPts val="0"/>
              </a:spcBef>
              <a:spcAft>
                <a:spcPts val="0"/>
              </a:spcAft>
              <a:defRPr/>
            </a:pP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Auditor</a:t>
            </a:r>
          </a:p>
          <a:p>
            <a:pPr algn="ctr" fontAlgn="auto" latinLnBrk="1">
              <a:spcBef>
                <a:spcPts val="0"/>
              </a:spcBef>
              <a:spcAft>
                <a:spcPts val="0"/>
              </a:spcAft>
              <a:defRPr/>
            </a:pPr>
            <a:r>
              <a:rPr lang="id-ID" sz="900" i="1" kern="0" cap="all" dirty="0" smtClean="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INSTRUKTUR </a:t>
            </a:r>
            <a:endPar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endParaRPr>
          </a:p>
          <a:p>
            <a:pPr algn="ctr" fontAlgn="b" latinLnBrk="1">
              <a:spcBef>
                <a:spcPts val="0"/>
              </a:spcBef>
              <a:spcAft>
                <a:spcPts val="0"/>
              </a:spcAft>
              <a:defRPr/>
            </a:pPr>
            <a:r>
              <a:rPr lang="id-ID" sz="900" i="1" kern="0" cap="all" dirty="0" smtClean="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PENGEND </a:t>
            </a: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HAMA DAN PENY IKAN</a:t>
            </a:r>
          </a:p>
          <a:p>
            <a:pPr algn="ctr" fontAlgn="ctr" latinLnBrk="1">
              <a:spcBef>
                <a:spcPts val="0"/>
              </a:spcBef>
              <a:spcAft>
                <a:spcPts val="0"/>
              </a:spcAft>
              <a:defRPr/>
            </a:pPr>
            <a:r>
              <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POPT</a:t>
            </a:r>
          </a:p>
          <a:p>
            <a:pPr algn="ctr" fontAlgn="auto" latinLnBrk="1">
              <a:spcBef>
                <a:spcPts val="0"/>
              </a:spcBef>
              <a:spcAft>
                <a:spcPts val="0"/>
              </a:spcAft>
              <a:defRPr/>
            </a:pPr>
            <a:r>
              <a:rPr lang="id-ID" sz="900" i="1" kern="0" cap="all" dirty="0" smtClean="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rPr>
              <a:t>Dll</a:t>
            </a:r>
          </a:p>
          <a:p>
            <a:pPr algn="ctr" fontAlgn="auto" latinLnBrk="1">
              <a:spcBef>
                <a:spcPts val="0"/>
              </a:spcBef>
              <a:spcAft>
                <a:spcPts val="0"/>
              </a:spcAft>
              <a:defRPr/>
            </a:pPr>
            <a:endParaRPr lang="id-ID" sz="900" i="1" kern="0" cap="all" dirty="0">
              <a:ln w="9000" cmpd="sng">
                <a:solidFill>
                  <a:srgbClr val="87706B">
                    <a:shade val="50000"/>
                    <a:satMod val="120000"/>
                  </a:srgbClr>
                </a:solidFill>
                <a:prstDash val="solid"/>
              </a:ln>
              <a:gradFill>
                <a:gsLst>
                  <a:gs pos="0">
                    <a:srgbClr val="87706B">
                      <a:shade val="20000"/>
                      <a:satMod val="245000"/>
                    </a:srgbClr>
                  </a:gs>
                  <a:gs pos="43000">
                    <a:srgbClr val="87706B">
                      <a:satMod val="255000"/>
                    </a:srgbClr>
                  </a:gs>
                  <a:gs pos="48000">
                    <a:srgbClr val="87706B">
                      <a:shade val="85000"/>
                      <a:satMod val="255000"/>
                    </a:srgbClr>
                  </a:gs>
                  <a:gs pos="100000">
                    <a:srgbClr val="87706B">
                      <a:shade val="20000"/>
                      <a:satMod val="245000"/>
                    </a:srgbClr>
                  </a:gs>
                </a:gsLst>
                <a:lin ang="5400000"/>
              </a:gradFill>
              <a:effectLst>
                <a:reflection blurRad="12700" stA="28000" endPos="45000" dist="1000" dir="5400000" sy="-100000" algn="bl" rotWithShape="0"/>
              </a:effectLst>
              <a:latin typeface="맑은 고딕"/>
              <a:ea typeface="Tahoma" pitchFamily="34" charset="0"/>
              <a:cs typeface="Tahoma" pitchFamily="34" charset="0"/>
            </a:endParaRPr>
          </a:p>
        </p:txBody>
      </p:sp>
      <p:sp>
        <p:nvSpPr>
          <p:cNvPr id="15" name="TextBox 1">
            <a:extLst>
              <a:ext uri="{FF2B5EF4-FFF2-40B4-BE49-F238E27FC236}">
                <a16:creationId xmlns="" xmlns:a16="http://schemas.microsoft.com/office/drawing/2014/main" id="{241F57B9-3F2D-4E8C-A433-A058B81FD103}"/>
              </a:ext>
            </a:extLst>
          </p:cNvPr>
          <p:cNvSpPr txBox="1">
            <a:spLocks noChangeArrowheads="1"/>
          </p:cNvSpPr>
          <p:nvPr/>
        </p:nvSpPr>
        <p:spPr bwMode="auto">
          <a:xfrm>
            <a:off x="1008965" y="2890644"/>
            <a:ext cx="334856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latinLnBrk="1">
              <a:defRPr/>
            </a:pPr>
            <a:r>
              <a:rPr lang="id-ID" altLang="id-ID" sz="1500" b="1" dirty="0">
                <a:solidFill>
                  <a:schemeClr val="bg1"/>
                </a:solidFill>
                <a:latin typeface="Times New Roman" panose="02020603050405020304" pitchFamily="18" charset="0"/>
              </a:rPr>
              <a:t>Jenis Jabatan Fungsional</a:t>
            </a:r>
          </a:p>
        </p:txBody>
      </p:sp>
      <p:sp>
        <p:nvSpPr>
          <p:cNvPr id="16" name="Callout: Up Arrow 1">
            <a:extLst>
              <a:ext uri="{FF2B5EF4-FFF2-40B4-BE49-F238E27FC236}">
                <a16:creationId xmlns="" xmlns:a16="http://schemas.microsoft.com/office/drawing/2014/main" id="{3CD0154B-5358-4595-999A-6C23CD371672}"/>
              </a:ext>
            </a:extLst>
          </p:cNvPr>
          <p:cNvSpPr/>
          <p:nvPr/>
        </p:nvSpPr>
        <p:spPr>
          <a:xfrm>
            <a:off x="6427120" y="3058304"/>
            <a:ext cx="4142316" cy="2558927"/>
          </a:xfrm>
          <a:prstGeom prst="upArrowCallout">
            <a:avLst>
              <a:gd name="adj1" fmla="val 25000"/>
              <a:gd name="adj2" fmla="val 30114"/>
              <a:gd name="adj3" fmla="val 25000"/>
              <a:gd name="adj4" fmla="val 64977"/>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fontAlgn="auto" latinLnBrk="1">
              <a:spcBef>
                <a:spcPts val="0"/>
              </a:spcBef>
              <a:spcAft>
                <a:spcPts val="0"/>
              </a:spcAft>
              <a:defRPr/>
            </a:pPr>
            <a:r>
              <a:rPr lang="id-ID" sz="1100" b="1" kern="0" dirty="0">
                <a:solidFill>
                  <a:prstClr val="black"/>
                </a:solidFill>
                <a:latin typeface="맑은 고딕"/>
              </a:rPr>
              <a:t>BENEFIT MENJADI PEJABAT FUNGSIONAL</a:t>
            </a:r>
          </a:p>
          <a:p>
            <a:pPr marL="257175" indent="-257175" algn="ctr" fontAlgn="auto" latinLnBrk="1">
              <a:spcBef>
                <a:spcPts val="0"/>
              </a:spcBef>
              <a:spcAft>
                <a:spcPts val="0"/>
              </a:spcAft>
              <a:buFont typeface="+mj-lt"/>
              <a:buAutoNum type="arabicPeriod"/>
              <a:defRPr/>
            </a:pPr>
            <a:r>
              <a:rPr lang="id-ID" sz="1200" kern="0" dirty="0" smtClean="0">
                <a:solidFill>
                  <a:prstClr val="black"/>
                </a:solidFill>
                <a:latin typeface="맑은 고딕"/>
              </a:rPr>
              <a:t>Tunjangan </a:t>
            </a:r>
            <a:r>
              <a:rPr lang="id-ID" sz="1200" kern="0" dirty="0">
                <a:solidFill>
                  <a:prstClr val="black"/>
                </a:solidFill>
                <a:latin typeface="맑은 고딕"/>
              </a:rPr>
              <a:t>Jabfung yang menarik;</a:t>
            </a:r>
          </a:p>
          <a:p>
            <a:pPr marL="257175" indent="-257175" algn="ctr" fontAlgn="auto" latinLnBrk="1">
              <a:spcBef>
                <a:spcPts val="0"/>
              </a:spcBef>
              <a:spcAft>
                <a:spcPts val="0"/>
              </a:spcAft>
              <a:buFont typeface="+mj-lt"/>
              <a:buAutoNum type="arabicPeriod"/>
              <a:defRPr/>
            </a:pPr>
            <a:r>
              <a:rPr lang="id-ID" sz="1200" kern="0" dirty="0" smtClean="0">
                <a:solidFill>
                  <a:prstClr val="black"/>
                </a:solidFill>
                <a:latin typeface="맑은 고딕"/>
              </a:rPr>
              <a:t>Batas Usia Pensiun maksimal</a:t>
            </a:r>
            <a:r>
              <a:rPr lang="en-ID" sz="1200" kern="0" dirty="0">
                <a:solidFill>
                  <a:prstClr val="black"/>
                </a:solidFill>
                <a:latin typeface="맑은 고딕"/>
              </a:rPr>
              <a:t>;</a:t>
            </a:r>
            <a:endParaRPr lang="id-ID" sz="1200" kern="0" dirty="0">
              <a:solidFill>
                <a:prstClr val="black"/>
              </a:solidFill>
              <a:latin typeface="맑은 고딕"/>
            </a:endParaRPr>
          </a:p>
          <a:p>
            <a:pPr marL="257175" indent="-257175" algn="ctr" fontAlgn="auto" latinLnBrk="1">
              <a:spcBef>
                <a:spcPts val="0"/>
              </a:spcBef>
              <a:spcAft>
                <a:spcPts val="0"/>
              </a:spcAft>
              <a:buFont typeface="+mj-lt"/>
              <a:buAutoNum type="arabicPeriod"/>
              <a:defRPr/>
            </a:pPr>
            <a:r>
              <a:rPr lang="id-ID" sz="1200" kern="0" dirty="0">
                <a:solidFill>
                  <a:prstClr val="black"/>
                </a:solidFill>
                <a:latin typeface="맑은 고딕"/>
              </a:rPr>
              <a:t>Mutasi diagonal</a:t>
            </a:r>
            <a:r>
              <a:rPr lang="en-ID" sz="1200" kern="0" dirty="0" smtClean="0">
                <a:solidFill>
                  <a:prstClr val="black"/>
                </a:solidFill>
                <a:latin typeface="맑은 고딕"/>
              </a:rPr>
              <a:t>;</a:t>
            </a:r>
            <a:endParaRPr lang="id-ID" sz="1200" kern="0" dirty="0" smtClean="0">
              <a:solidFill>
                <a:prstClr val="black"/>
              </a:solidFill>
              <a:latin typeface="맑은 고딕"/>
            </a:endParaRPr>
          </a:p>
          <a:p>
            <a:pPr marL="257175" indent="-257175" algn="ctr" fontAlgn="auto" latinLnBrk="1">
              <a:spcBef>
                <a:spcPts val="0"/>
              </a:spcBef>
              <a:spcAft>
                <a:spcPts val="0"/>
              </a:spcAft>
              <a:buFont typeface="+mj-lt"/>
              <a:buAutoNum type="arabicPeriod"/>
              <a:defRPr/>
            </a:pPr>
            <a:r>
              <a:rPr lang="id-ID" sz="1200" kern="0" dirty="0" smtClean="0">
                <a:solidFill>
                  <a:prstClr val="black"/>
                </a:solidFill>
                <a:latin typeface="맑은 고딕"/>
              </a:rPr>
              <a:t>Jernjang jabatan dan karier maksimal</a:t>
            </a:r>
          </a:p>
          <a:p>
            <a:pPr marL="257175" indent="-257175" algn="ctr" fontAlgn="auto" latinLnBrk="1">
              <a:spcBef>
                <a:spcPts val="0"/>
              </a:spcBef>
              <a:spcAft>
                <a:spcPts val="0"/>
              </a:spcAft>
              <a:buFont typeface="+mj-lt"/>
              <a:buAutoNum type="arabicPeriod"/>
              <a:defRPr/>
            </a:pPr>
            <a:r>
              <a:rPr lang="id-ID" sz="1200" kern="0" dirty="0" smtClean="0">
                <a:solidFill>
                  <a:prstClr val="black"/>
                </a:solidFill>
                <a:latin typeface="맑은 고딕"/>
              </a:rPr>
              <a:t>Kelas jabatan dengan Kesra maksimal</a:t>
            </a:r>
            <a:endParaRPr lang="id-ID" sz="1200" kern="0" dirty="0">
              <a:solidFill>
                <a:prstClr val="black"/>
              </a:solidFill>
              <a:latin typeface="맑은 고딕"/>
            </a:endParaRPr>
          </a:p>
        </p:txBody>
      </p:sp>
      <p:sp>
        <p:nvSpPr>
          <p:cNvPr id="17" name="TextBox 16">
            <a:extLst>
              <a:ext uri="{FF2B5EF4-FFF2-40B4-BE49-F238E27FC236}">
                <a16:creationId xmlns="" xmlns:a16="http://schemas.microsoft.com/office/drawing/2014/main" id="{7890FF67-615A-44C9-925A-1C76679A9C63}"/>
              </a:ext>
            </a:extLst>
          </p:cNvPr>
          <p:cNvSpPr txBox="1"/>
          <p:nvPr/>
        </p:nvSpPr>
        <p:spPr>
          <a:xfrm>
            <a:off x="696163" y="5931591"/>
            <a:ext cx="10512027" cy="52322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wrap="square">
            <a:spAutoFit/>
          </a:bodyPr>
          <a:lstStyle/>
          <a:p>
            <a:pPr marL="180975" algn="ctr" fontAlgn="auto" latinLnBrk="1">
              <a:spcBef>
                <a:spcPts val="0"/>
              </a:spcBef>
              <a:spcAft>
                <a:spcPts val="0"/>
              </a:spcAft>
              <a:defRPr/>
            </a:pPr>
            <a:r>
              <a:rPr lang="id-ID" sz="1400" b="1" kern="0" dirty="0" smtClean="0">
                <a:solidFill>
                  <a:schemeClr val="tx2"/>
                </a:solidFill>
                <a:latin typeface="맑은 고딕"/>
              </a:rPr>
              <a:t>Jabfung merupakan pilihan karier yang prospektif bagi PNS dengan segala keuntungan, tantangan dan hambatan.     Yang dibutuhkan adalah kesabaran dalam beradaptasi</a:t>
            </a:r>
            <a:endParaRPr lang="id-ID" sz="1400" b="1" kern="0" dirty="0">
              <a:solidFill>
                <a:schemeClr val="tx2"/>
              </a:solidFill>
              <a:latin typeface="맑은 고딕"/>
            </a:endParaRPr>
          </a:p>
        </p:txBody>
      </p:sp>
    </p:spTree>
    <p:extLst>
      <p:ext uri="{BB962C8B-B14F-4D97-AF65-F5344CB8AC3E}">
        <p14:creationId xmlns:p14="http://schemas.microsoft.com/office/powerpoint/2010/main" val="3714413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427677" y="278357"/>
            <a:ext cx="1567765" cy="137474"/>
          </a:xfrm>
          <a:prstGeom prst="rect">
            <a:avLst/>
          </a:prstGeom>
        </p:spPr>
        <p:txBody>
          <a:bodyPr vert="horz" wrap="square" lIns="0" tIns="12700" rIns="0" bIns="0" rtlCol="0">
            <a:spAutoFit/>
          </a:bodyPr>
          <a:lstStyle/>
          <a:p>
            <a:pPr lvl="2" algn="ctr" rtl="0">
              <a:lnSpc>
                <a:spcPct val="90000"/>
              </a:lnSpc>
              <a:spcBef>
                <a:spcPct val="0"/>
              </a:spcBef>
            </a:pPr>
            <a:endParaRPr sz="900" b="1" kern="1200" dirty="0">
              <a:solidFill>
                <a:srgbClr val="1A5E8B"/>
              </a:solidFill>
              <a:latin typeface="Segoe UI" panose="020B0502040204020203" pitchFamily="34" charset="0"/>
              <a:ea typeface="+mj-ea"/>
              <a:cs typeface="Segoe UI" panose="020B0502040204020203" pitchFamily="34" charset="0"/>
            </a:endParaRPr>
          </a:p>
        </p:txBody>
      </p:sp>
      <p:sp>
        <p:nvSpPr>
          <p:cNvPr id="13" name="object 13"/>
          <p:cNvSpPr txBox="1"/>
          <p:nvPr/>
        </p:nvSpPr>
        <p:spPr>
          <a:xfrm>
            <a:off x="1772478" y="5300438"/>
            <a:ext cx="1853564" cy="757555"/>
          </a:xfrm>
          <a:prstGeom prst="rect">
            <a:avLst/>
          </a:prstGeom>
        </p:spPr>
        <p:txBody>
          <a:bodyPr vert="horz" wrap="square" lIns="0" tIns="12700" rIns="0" bIns="0" rtlCol="0">
            <a:spAutoFit/>
          </a:bodyPr>
          <a:lstStyle/>
          <a:p>
            <a:pPr marL="12700" marR="5080" indent="-1270" algn="ctr">
              <a:lnSpc>
                <a:spcPct val="100000"/>
              </a:lnSpc>
              <a:spcBef>
                <a:spcPts val="100"/>
              </a:spcBef>
            </a:pPr>
            <a:r>
              <a:rPr sz="1600" spc="-10" dirty="0">
                <a:solidFill>
                  <a:srgbClr val="FFFFFF"/>
                </a:solidFill>
                <a:latin typeface="Segoe UI"/>
                <a:cs typeface="Segoe UI"/>
              </a:rPr>
              <a:t>Penurunan</a:t>
            </a:r>
            <a:r>
              <a:rPr sz="1600" spc="415" dirty="0">
                <a:solidFill>
                  <a:srgbClr val="FFFFFF"/>
                </a:solidFill>
                <a:latin typeface="Segoe UI"/>
                <a:cs typeface="Segoe UI"/>
              </a:rPr>
              <a:t> </a:t>
            </a:r>
            <a:r>
              <a:rPr sz="1600" spc="-10" dirty="0">
                <a:solidFill>
                  <a:srgbClr val="FFFFFF"/>
                </a:solidFill>
                <a:latin typeface="Segoe UI"/>
                <a:cs typeface="Segoe UI"/>
              </a:rPr>
              <a:t>Emisi </a:t>
            </a:r>
            <a:r>
              <a:rPr sz="1600" spc="-5" dirty="0">
                <a:solidFill>
                  <a:srgbClr val="FFFFFF"/>
                </a:solidFill>
                <a:latin typeface="Segoe UI"/>
                <a:cs typeface="Segoe UI"/>
              </a:rPr>
              <a:t> </a:t>
            </a:r>
            <a:r>
              <a:rPr sz="1600" dirty="0">
                <a:solidFill>
                  <a:srgbClr val="FFFFFF"/>
                </a:solidFill>
                <a:latin typeface="Segoe UI"/>
                <a:cs typeface="Segoe UI"/>
              </a:rPr>
              <a:t>Gas</a:t>
            </a:r>
            <a:r>
              <a:rPr sz="1600" spc="-50" dirty="0">
                <a:solidFill>
                  <a:srgbClr val="FFFFFF"/>
                </a:solidFill>
                <a:latin typeface="Segoe UI"/>
                <a:cs typeface="Segoe UI"/>
              </a:rPr>
              <a:t> </a:t>
            </a:r>
            <a:r>
              <a:rPr sz="1600" spc="-5" dirty="0">
                <a:solidFill>
                  <a:srgbClr val="FFFFFF"/>
                </a:solidFill>
                <a:latin typeface="Segoe UI"/>
                <a:cs typeface="Segoe UI"/>
              </a:rPr>
              <a:t>Rumah</a:t>
            </a:r>
            <a:r>
              <a:rPr sz="1600" spc="-30" dirty="0">
                <a:solidFill>
                  <a:srgbClr val="FFFFFF"/>
                </a:solidFill>
                <a:latin typeface="Segoe UI"/>
                <a:cs typeface="Segoe UI"/>
              </a:rPr>
              <a:t> </a:t>
            </a:r>
            <a:r>
              <a:rPr sz="1600" spc="-5" dirty="0">
                <a:solidFill>
                  <a:srgbClr val="FFFFFF"/>
                </a:solidFill>
                <a:latin typeface="Segoe UI"/>
                <a:cs typeface="Segoe UI"/>
              </a:rPr>
              <a:t>Kaca</a:t>
            </a:r>
            <a:r>
              <a:rPr sz="1600" spc="-40" dirty="0">
                <a:solidFill>
                  <a:srgbClr val="FFFFFF"/>
                </a:solidFill>
                <a:latin typeface="Segoe UI"/>
                <a:cs typeface="Segoe UI"/>
              </a:rPr>
              <a:t> </a:t>
            </a:r>
            <a:r>
              <a:rPr sz="1600" spc="-5" dirty="0">
                <a:solidFill>
                  <a:srgbClr val="FFFFFF"/>
                </a:solidFill>
                <a:latin typeface="Segoe UI"/>
                <a:cs typeface="Segoe UI"/>
              </a:rPr>
              <a:t>(%) </a:t>
            </a:r>
            <a:r>
              <a:rPr sz="1600" spc="-425" dirty="0">
                <a:solidFill>
                  <a:srgbClr val="FFFFFF"/>
                </a:solidFill>
                <a:latin typeface="Segoe UI"/>
                <a:cs typeface="Segoe UI"/>
              </a:rPr>
              <a:t> </a:t>
            </a:r>
            <a:r>
              <a:rPr sz="1600" b="1" spc="-5" dirty="0">
                <a:solidFill>
                  <a:srgbClr val="FFFFFF"/>
                </a:solidFill>
                <a:latin typeface="Segoe UI"/>
                <a:cs typeface="Segoe UI"/>
              </a:rPr>
              <a:t>26,8</a:t>
            </a:r>
            <a:r>
              <a:rPr sz="1600" b="1" spc="10" dirty="0">
                <a:solidFill>
                  <a:srgbClr val="FFFFFF"/>
                </a:solidFill>
                <a:latin typeface="Segoe UI"/>
                <a:cs typeface="Segoe UI"/>
              </a:rPr>
              <a:t> </a:t>
            </a:r>
            <a:r>
              <a:rPr sz="1600" b="1" dirty="0">
                <a:solidFill>
                  <a:srgbClr val="FFFFFF"/>
                </a:solidFill>
                <a:latin typeface="Segoe UI"/>
                <a:cs typeface="Segoe UI"/>
              </a:rPr>
              <a:t>–</a:t>
            </a:r>
            <a:r>
              <a:rPr sz="1600" b="1" spc="-25" dirty="0">
                <a:solidFill>
                  <a:srgbClr val="FFFFFF"/>
                </a:solidFill>
                <a:latin typeface="Segoe UI"/>
                <a:cs typeface="Segoe UI"/>
              </a:rPr>
              <a:t> </a:t>
            </a:r>
            <a:r>
              <a:rPr sz="1600" b="1" spc="-5" dirty="0">
                <a:solidFill>
                  <a:srgbClr val="FFFFFF"/>
                </a:solidFill>
                <a:latin typeface="Segoe UI"/>
                <a:cs typeface="Segoe UI"/>
              </a:rPr>
              <a:t>27,1</a:t>
            </a:r>
            <a:endParaRPr sz="1600" dirty="0">
              <a:latin typeface="Segoe UI"/>
              <a:cs typeface="Segoe UI"/>
            </a:endParaRPr>
          </a:p>
        </p:txBody>
      </p:sp>
      <p:sp>
        <p:nvSpPr>
          <p:cNvPr id="29" name="object 10">
            <a:extLst>
              <a:ext uri="{FF2B5EF4-FFF2-40B4-BE49-F238E27FC236}">
                <a16:creationId xmlns:a16="http://schemas.microsoft.com/office/drawing/2014/main" xmlns="" id="{02451226-2685-49BB-8367-AEC78870A34A}"/>
              </a:ext>
            </a:extLst>
          </p:cNvPr>
          <p:cNvSpPr>
            <a:spLocks/>
          </p:cNvSpPr>
          <p:nvPr/>
        </p:nvSpPr>
        <p:spPr bwMode="auto">
          <a:xfrm>
            <a:off x="208232" y="199174"/>
            <a:ext cx="11760452" cy="6482281"/>
          </a:xfrm>
          <a:custGeom>
            <a:avLst/>
            <a:gdLst>
              <a:gd name="T0" fmla="*/ 0 w 3179991"/>
              <a:gd name="T1" fmla="*/ 7603850 h 7559992"/>
              <a:gd name="T2" fmla="*/ 3833863 w 3179991"/>
              <a:gd name="T3" fmla="*/ 7603850 h 7559992"/>
              <a:gd name="T4" fmla="*/ 3833863 w 3179991"/>
              <a:gd name="T5" fmla="*/ 0 h 7559992"/>
              <a:gd name="T6" fmla="*/ 0 w 3179991"/>
              <a:gd name="T7" fmla="*/ 0 h 7559992"/>
              <a:gd name="T8" fmla="*/ 0 w 3179991"/>
              <a:gd name="T9" fmla="*/ 7603850 h 75599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79991" h="7559992">
                <a:moveTo>
                  <a:pt x="0" y="7559992"/>
                </a:moveTo>
                <a:lnTo>
                  <a:pt x="3179991" y="7559992"/>
                </a:lnTo>
                <a:lnTo>
                  <a:pt x="3179991" y="0"/>
                </a:lnTo>
                <a:lnTo>
                  <a:pt x="0" y="0"/>
                </a:lnTo>
                <a:lnTo>
                  <a:pt x="0" y="7559992"/>
                </a:lnTo>
                <a:close/>
              </a:path>
            </a:pathLst>
          </a:cu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lstStyle/>
          <a:p>
            <a:endParaRPr lang="en-ID" sz="1631" dirty="0"/>
          </a:p>
        </p:txBody>
      </p:sp>
      <p:graphicFrame>
        <p:nvGraphicFramePr>
          <p:cNvPr id="3" name="Diagram 2"/>
          <p:cNvGraphicFramePr/>
          <p:nvPr>
            <p:extLst>
              <p:ext uri="{D42A27DB-BD31-4B8C-83A1-F6EECF244321}">
                <p14:modId xmlns:p14="http://schemas.microsoft.com/office/powerpoint/2010/main" val="95301823"/>
              </p:ext>
            </p:extLst>
          </p:nvPr>
        </p:nvGraphicFramePr>
        <p:xfrm>
          <a:off x="911410" y="1892172"/>
          <a:ext cx="4547829" cy="3675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extLst>
              <p:ext uri="{D42A27DB-BD31-4B8C-83A1-F6EECF244321}">
                <p14:modId xmlns:p14="http://schemas.microsoft.com/office/powerpoint/2010/main" val="442449587"/>
              </p:ext>
            </p:extLst>
          </p:nvPr>
        </p:nvGraphicFramePr>
        <p:xfrm>
          <a:off x="5519647" y="2064185"/>
          <a:ext cx="5957165" cy="35127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TextBox 13">
            <a:extLst>
              <a:ext uri="{FF2B5EF4-FFF2-40B4-BE49-F238E27FC236}">
                <a16:creationId xmlns:a16="http://schemas.microsoft.com/office/drawing/2014/main" xmlns="" id="{AD5F3BA0-B7BB-4308-AD8E-705F5890C140}"/>
              </a:ext>
            </a:extLst>
          </p:cNvPr>
          <p:cNvSpPr txBox="1"/>
          <p:nvPr/>
        </p:nvSpPr>
        <p:spPr>
          <a:xfrm>
            <a:off x="6373785" y="718565"/>
            <a:ext cx="4924928" cy="40011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000" b="1" dirty="0" smtClean="0">
                <a:solidFill>
                  <a:srgbClr val="FF0000"/>
                </a:solidFill>
                <a:cs typeface="Arial" pitchFamily="34" charset="0"/>
              </a:rPr>
              <a:t>PROFIL JABFUNG PEMPROV JATENG </a:t>
            </a:r>
            <a:endParaRPr lang="en-US" altLang="ko-KR" sz="2000" b="1" dirty="0">
              <a:solidFill>
                <a:srgbClr val="FF0000"/>
              </a:solidFill>
              <a:cs typeface="Arial" pitchFamily="34" charset="0"/>
            </a:endParaRPr>
          </a:p>
        </p:txBody>
      </p:sp>
      <p:sp>
        <p:nvSpPr>
          <p:cNvPr id="18" name="TextBox 17">
            <a:extLst>
              <a:ext uri="{FF2B5EF4-FFF2-40B4-BE49-F238E27FC236}">
                <a16:creationId xmlns:lc="http://schemas.openxmlformats.org/drawingml/2006/lockedCanvas" xmlns="" xmlns:a16="http://schemas.microsoft.com/office/drawing/2014/main" id="{C70E6CBE-9967-49C2-95CA-DD4BFCBB5D5C}"/>
              </a:ext>
            </a:extLst>
          </p:cNvPr>
          <p:cNvSpPr txBox="1"/>
          <p:nvPr/>
        </p:nvSpPr>
        <p:spPr>
          <a:xfrm>
            <a:off x="6455134" y="1224741"/>
            <a:ext cx="4617268"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altLang="ko-KR" sz="1400" b="1" dirty="0" smtClean="0">
                <a:solidFill>
                  <a:schemeClr val="bg1"/>
                </a:solidFill>
                <a:cs typeface="Arial" pitchFamily="34" charset="0"/>
              </a:rPr>
              <a:t>Data Sampai Dengan Maret 2022</a:t>
            </a:r>
          </a:p>
        </p:txBody>
      </p:sp>
      <p:sp>
        <p:nvSpPr>
          <p:cNvPr id="9" name="TextBox 8">
            <a:extLst>
              <a:ext uri="{FF2B5EF4-FFF2-40B4-BE49-F238E27FC236}">
                <a16:creationId xmlns:a16="http://schemas.microsoft.com/office/drawing/2014/main" xmlns="" id="{AD5F3BA0-B7BB-4308-AD8E-705F5890C140}"/>
              </a:ext>
            </a:extLst>
          </p:cNvPr>
          <p:cNvSpPr txBox="1"/>
          <p:nvPr/>
        </p:nvSpPr>
        <p:spPr>
          <a:xfrm>
            <a:off x="1628272" y="738512"/>
            <a:ext cx="2373319" cy="40011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id-ID" altLang="ko-KR" sz="2000" b="1" dirty="0" smtClean="0">
                <a:solidFill>
                  <a:srgbClr val="FF0000"/>
                </a:solidFill>
                <a:cs typeface="Arial" pitchFamily="34" charset="0"/>
              </a:rPr>
              <a:t>NASIONAL</a:t>
            </a:r>
            <a:endParaRPr lang="en-US" altLang="ko-KR" sz="2000" b="1" dirty="0">
              <a:solidFill>
                <a:srgbClr val="FF0000"/>
              </a:solidFill>
              <a:cs typeface="Arial" pitchFamily="34" charset="0"/>
            </a:endParaRPr>
          </a:p>
        </p:txBody>
      </p:sp>
    </p:spTree>
    <p:extLst>
      <p:ext uri="{BB962C8B-B14F-4D97-AF65-F5344CB8AC3E}">
        <p14:creationId xmlns:p14="http://schemas.microsoft.com/office/powerpoint/2010/main" val="23704630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tents Slide Master">
  <a:themeElements>
    <a:clrScheme name="ALLPPT-401">
      <a:dk1>
        <a:sysClr val="windowText" lastClr="000000"/>
      </a:dk1>
      <a:lt1>
        <a:sysClr val="window" lastClr="FFFFFF"/>
      </a:lt1>
      <a:dk2>
        <a:srgbClr val="44546A"/>
      </a:dk2>
      <a:lt2>
        <a:srgbClr val="E7E6E6"/>
      </a:lt2>
      <a:accent1>
        <a:srgbClr val="8E1F0B"/>
      </a:accent1>
      <a:accent2>
        <a:srgbClr val="DB6D25"/>
      </a:accent2>
      <a:accent3>
        <a:srgbClr val="FFB03B"/>
      </a:accent3>
      <a:accent4>
        <a:srgbClr val="FFCE4B"/>
      </a:accent4>
      <a:accent5>
        <a:srgbClr val="FCE68A"/>
      </a:accent5>
      <a:accent6>
        <a:srgbClr val="63070A"/>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Section Break Slide Master">
  <a:themeElements>
    <a:clrScheme name="ALLPPT-401">
      <a:dk1>
        <a:sysClr val="windowText" lastClr="000000"/>
      </a:dk1>
      <a:lt1>
        <a:sysClr val="window" lastClr="FFFFFF"/>
      </a:lt1>
      <a:dk2>
        <a:srgbClr val="44546A"/>
      </a:dk2>
      <a:lt2>
        <a:srgbClr val="E7E6E6"/>
      </a:lt2>
      <a:accent1>
        <a:srgbClr val="8E1F0B"/>
      </a:accent1>
      <a:accent2>
        <a:srgbClr val="DB6D25"/>
      </a:accent2>
      <a:accent3>
        <a:srgbClr val="FFB03B"/>
      </a:accent3>
      <a:accent4>
        <a:srgbClr val="FFCE4B"/>
      </a:accent4>
      <a:accent5>
        <a:srgbClr val="FCE68A"/>
      </a:accent5>
      <a:accent6>
        <a:srgbClr val="63070A"/>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9686</TotalTime>
  <Words>1181</Words>
  <Application>Microsoft Office PowerPoint</Application>
  <PresentationFormat>Custom</PresentationFormat>
  <Paragraphs>145</Paragraphs>
  <Slides>13</Slides>
  <Notes>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Contents Slide Master</vt:lpstr>
      <vt:lpstr>Section Break Slide Master</vt:lpstr>
      <vt:lpstr>PowerPoint Presentation</vt:lpstr>
      <vt:lpstr>PowerPoint Presentation</vt:lpstr>
      <vt:lpstr>PowerPoint Presentation</vt:lpstr>
      <vt:lpstr>PowerPoint Presentation</vt:lpstr>
      <vt:lpstr> 10 KECENDERUNGAN BESAR (GLOBAL MEGATREND) SAMPAI 2045</vt:lpstr>
      <vt:lpstr>KOMPOSISI PENDUDUK HASIL SENSUS 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Windows User</cp:lastModifiedBy>
  <cp:revision>414</cp:revision>
  <dcterms:created xsi:type="dcterms:W3CDTF">2020-01-20T05:08:25Z</dcterms:created>
  <dcterms:modified xsi:type="dcterms:W3CDTF">2022-03-29T13:39:09Z</dcterms:modified>
</cp:coreProperties>
</file>